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5"/>
  </p:notesMasterIdLst>
  <p:handoutMasterIdLst>
    <p:handoutMasterId r:id="rId16"/>
  </p:handoutMasterIdLst>
  <p:sldIdLst>
    <p:sldId id="256" r:id="rId2"/>
    <p:sldId id="257" r:id="rId3"/>
    <p:sldId id="272" r:id="rId4"/>
    <p:sldId id="259" r:id="rId5"/>
    <p:sldId id="273" r:id="rId6"/>
    <p:sldId id="274" r:id="rId7"/>
    <p:sldId id="261" r:id="rId8"/>
    <p:sldId id="260" r:id="rId9"/>
    <p:sldId id="269" r:id="rId10"/>
    <p:sldId id="275" r:id="rId11"/>
    <p:sldId id="276" r:id="rId12"/>
    <p:sldId id="270"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55A"/>
    <a:srgbClr val="0E345B"/>
    <a:srgbClr val="DC2B28"/>
    <a:srgbClr val="0066B3"/>
    <a:srgbClr val="56A1B7"/>
    <a:srgbClr val="55B9E9"/>
    <a:srgbClr val="86C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3" autoAdjust="0"/>
    <p:restoredTop sz="94660"/>
  </p:normalViewPr>
  <p:slideViewPr>
    <p:cSldViewPr snapToGrid="0">
      <p:cViewPr varScale="1">
        <p:scale>
          <a:sx n="114" d="100"/>
          <a:sy n="114" d="100"/>
        </p:scale>
        <p:origin x="640" y="184"/>
      </p:cViewPr>
      <p:guideLst/>
    </p:cSldViewPr>
  </p:slideViewPr>
  <p:notesTextViewPr>
    <p:cViewPr>
      <p:scale>
        <a:sx n="3" d="2"/>
        <a:sy n="3" d="2"/>
      </p:scale>
      <p:origin x="0" y="0"/>
    </p:cViewPr>
  </p:notesTextViewPr>
  <p:notesViewPr>
    <p:cSldViewPr snapToGrid="0">
      <p:cViewPr varScale="1">
        <p:scale>
          <a:sx n="74" d="100"/>
          <a:sy n="74" d="100"/>
        </p:scale>
        <p:origin x="315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numCol="1" rtlCol="0"/>
          <a:lstStyle>
            <a:lvl1pPr algn="l">
              <a:defRPr sz="1200"/>
            </a:lvl1pPr>
          </a:lstStyle>
          <a:p>
            <a:endParaRPr lang="en-GB" alt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numCol="1" rtlCol="0"/>
          <a:lstStyle>
            <a:lvl1pPr algn="r">
              <a:defRPr sz="1200"/>
            </a:lvl1pPr>
          </a:lstStyle>
          <a:p>
            <a:fld id="{B8A46A0B-AC9D-4245-9A88-73C0D8AB23C7}" type="datetimeFigureOut">
              <a:rPr lang="en-GB" altLang="en-GB" smtClean="0"/>
              <a:t>20/02/2024</a:t>
            </a:fld>
            <a:endParaRPr lang="en-GB" alt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numCol="1" rtlCol="0" anchor="b"/>
          <a:lstStyle>
            <a:lvl1pPr algn="l">
              <a:defRPr sz="1200"/>
            </a:lvl1pPr>
          </a:lstStyle>
          <a:p>
            <a:endParaRPr lang="en-GB" alt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numCol="1" rtlCol="0" anchor="b"/>
          <a:lstStyle>
            <a:lvl1pPr algn="r">
              <a:defRPr sz="1200"/>
            </a:lvl1pPr>
          </a:lstStyle>
          <a:p>
            <a:fld id="{839073D7-1520-4D76-B65A-A3D8206CB77E}" type="slidenum">
              <a:rPr lang="en-GB" altLang="en-GB" smtClean="0"/>
              <a:t>‹#›</a:t>
            </a:fld>
            <a:endParaRPr lang="en-GB" altLang="en-GB" dirty="0"/>
          </a:p>
        </p:txBody>
      </p:sp>
    </p:spTree>
    <p:extLst>
      <p:ext uri="{BB962C8B-B14F-4D97-AF65-F5344CB8AC3E}">
        <p14:creationId xmlns:p14="http://schemas.microsoft.com/office/powerpoint/2010/main" val="99289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numCol="1" rtlCol="0"/>
          <a:lstStyle>
            <a:lvl1pPr algn="l">
              <a:defRPr sz="1200"/>
            </a:lvl1pPr>
          </a:lstStyle>
          <a:p>
            <a:endParaRPr lang="en-GB" alt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numCol="1" rtlCol="0"/>
          <a:lstStyle>
            <a:lvl1pPr algn="r">
              <a:defRPr sz="1200"/>
            </a:lvl1pPr>
          </a:lstStyle>
          <a:p>
            <a:fld id="{AA13BA02-912D-4041-B3F2-3C1BF9AC5BF0}" type="datetimeFigureOut">
              <a:rPr lang="en-GB" altLang="en-GB" smtClean="0"/>
              <a:t>20/02/2024</a:t>
            </a:fld>
            <a:endParaRPr lang="en-GB" alt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numCol="1" rtlCol="0" anchor="ctr"/>
          <a:lstStyle/>
          <a:p>
            <a:endParaRPr lang="en-GB" alt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numCol="1" rtlCol="0" anchor="b"/>
          <a:lstStyle>
            <a:lvl1pPr algn="l">
              <a:defRPr sz="1200"/>
            </a:lvl1pPr>
          </a:lstStyle>
          <a:p>
            <a:endParaRPr lang="en-GB" alt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numCol="1" rtlCol="0" anchor="b"/>
          <a:lstStyle>
            <a:lvl1pPr algn="r">
              <a:defRPr sz="1200"/>
            </a:lvl1pPr>
          </a:lstStyle>
          <a:p>
            <a:fld id="{8FA13968-12D3-48AA-AB2A-BB2809F48B8C}" type="slidenum">
              <a:rPr lang="en-GB" altLang="en-GB" smtClean="0"/>
              <a:t>‹#›</a:t>
            </a:fld>
            <a:endParaRPr lang="en-GB" altLang="en-GB"/>
          </a:p>
        </p:txBody>
      </p:sp>
    </p:spTree>
    <p:extLst>
      <p:ext uri="{BB962C8B-B14F-4D97-AF65-F5344CB8AC3E}">
        <p14:creationId xmlns:p14="http://schemas.microsoft.com/office/powerpoint/2010/main" val="1741223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88387" cy="6857999"/>
          </a:xfrm>
          <a:prstGeom prst="rect">
            <a:avLst/>
          </a:prstGeom>
        </p:spPr>
      </p:pic>
      <p:sp>
        <p:nvSpPr>
          <p:cNvPr id="2" name="Title 1"/>
          <p:cNvSpPr>
            <a:spLocks noGrp="1"/>
          </p:cNvSpPr>
          <p:nvPr>
            <p:ph type="title" hasCustomPrompt="1"/>
          </p:nvPr>
        </p:nvSpPr>
        <p:spPr>
          <a:xfrm>
            <a:off x="838200" y="2845334"/>
            <a:ext cx="10515600" cy="1890173"/>
          </a:xfrm>
          <a:prstGeom prst="rect">
            <a:avLst/>
          </a:prstGeom>
        </p:spPr>
        <p:txBody>
          <a:bodyPr numCol="1" anchor="ctr"/>
          <a:lstStyle>
            <a:lvl1pPr>
              <a:defRPr sz="4400" baseline="0">
                <a:solidFill>
                  <a:schemeClr val="bg1"/>
                </a:solidFill>
              </a:defRPr>
            </a:lvl1pPr>
          </a:lstStyle>
          <a:p>
            <a:r>
              <a:rPr lang="en-US" dirty="0"/>
              <a:t>Click to add title</a:t>
            </a:r>
            <a:endParaRPr lang="en-GB" altLang="en-GB" dirty="0"/>
          </a:p>
        </p:txBody>
      </p:sp>
      <p:sp>
        <p:nvSpPr>
          <p:cNvPr id="12" name="Text Placeholder 11"/>
          <p:cNvSpPr>
            <a:spLocks noGrp="1"/>
          </p:cNvSpPr>
          <p:nvPr>
            <p:ph type="body" sz="quarter" idx="11" hasCustomPrompt="1"/>
          </p:nvPr>
        </p:nvSpPr>
        <p:spPr>
          <a:xfrm>
            <a:off x="838200" y="4209769"/>
            <a:ext cx="10515600" cy="815975"/>
          </a:xfrm>
          <a:prstGeom prst="rect">
            <a:avLst/>
          </a:prstGeom>
        </p:spPr>
        <p:txBody>
          <a:bodyPr numCol="1" anchor="ctr"/>
          <a:lstStyle>
            <a:lvl1pPr>
              <a:defRPr sz="2400">
                <a:solidFill>
                  <a:srgbClr val="0066B3"/>
                </a:solidFill>
              </a:defRPr>
            </a:lvl1pPr>
          </a:lstStyle>
          <a:p>
            <a:pPr lvl="0"/>
            <a:r>
              <a:rPr lang="en-US" dirty="0"/>
              <a:t>Click to add subtitle</a:t>
            </a:r>
          </a:p>
        </p:txBody>
      </p:sp>
    </p:spTree>
    <p:extLst>
      <p:ext uri="{BB962C8B-B14F-4D97-AF65-F5344CB8AC3E}">
        <p14:creationId xmlns:p14="http://schemas.microsoft.com/office/powerpoint/2010/main" val="333864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 Text Pag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0" y="689772"/>
            <a:ext cx="12192000" cy="5478455"/>
          </a:xfrm>
          <a:prstGeom prst="rect">
            <a:avLst/>
          </a:prstGeom>
        </p:spPr>
      </p:pic>
      <p:sp>
        <p:nvSpPr>
          <p:cNvPr id="2" name="Title 1"/>
          <p:cNvSpPr>
            <a:spLocks noGrp="1"/>
          </p:cNvSpPr>
          <p:nvPr>
            <p:ph type="title" hasCustomPrompt="1"/>
          </p:nvPr>
        </p:nvSpPr>
        <p:spPr>
          <a:xfrm>
            <a:off x="840317" y="539300"/>
            <a:ext cx="10440000" cy="1201881"/>
          </a:xfrm>
          <a:prstGeom prst="rect">
            <a:avLst/>
          </a:prstGeom>
        </p:spPr>
        <p:txBody>
          <a:bodyPr numCol="1" anchor="ctr"/>
          <a:lstStyle>
            <a:lvl1pPr algn="l">
              <a:defRPr sz="3200">
                <a:solidFill>
                  <a:srgbClr val="17355A"/>
                </a:solidFill>
              </a:defRPr>
            </a:lvl1pPr>
          </a:lstStyle>
          <a:p>
            <a:r>
              <a:rPr lang="en-US" dirty="0"/>
              <a:t>Click to add title</a:t>
            </a:r>
            <a:endParaRPr lang="en-GB" altLang="en-GB" dirty="0"/>
          </a:p>
        </p:txBody>
      </p:sp>
      <p:sp>
        <p:nvSpPr>
          <p:cNvPr id="3" name="Text Placeholder 2"/>
          <p:cNvSpPr>
            <a:spLocks noGrp="1"/>
          </p:cNvSpPr>
          <p:nvPr>
            <p:ph type="body" idx="1" hasCustomPrompt="1"/>
          </p:nvPr>
        </p:nvSpPr>
        <p:spPr>
          <a:xfrm>
            <a:off x="840319" y="1347339"/>
            <a:ext cx="10440000" cy="823912"/>
          </a:xfrm>
          <a:prstGeom prst="rect">
            <a:avLst/>
          </a:prstGeom>
        </p:spPr>
        <p:txBody>
          <a:bodyPr numCol="1" anchor="ctr"/>
          <a:lstStyle>
            <a:lvl1pPr marL="0" indent="0" algn="l">
              <a:buNone/>
              <a:defRPr sz="2400" b="0">
                <a:solidFill>
                  <a:srgbClr val="DC2B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4" name="Content Placeholder 3"/>
          <p:cNvSpPr>
            <a:spLocks noGrp="1"/>
          </p:cNvSpPr>
          <p:nvPr>
            <p:ph sz="half" idx="2"/>
          </p:nvPr>
        </p:nvSpPr>
        <p:spPr>
          <a:xfrm>
            <a:off x="840318" y="2229306"/>
            <a:ext cx="10440000" cy="3815894"/>
          </a:xfrm>
          <a:prstGeom prst="rect">
            <a:avLst/>
          </a:prstGeom>
        </p:spPr>
        <p:txBody>
          <a:bodyPr numCol="1"/>
          <a:lstStyle>
            <a:lvl1pPr algn="l">
              <a:defRPr sz="2000" b="1">
                <a:solidFill>
                  <a:srgbClr val="17355A"/>
                </a:solidFill>
                <a:latin typeface="Gill Sans MT" panose="020B0502020104020203" pitchFamily="34" charset="0"/>
              </a:defRPr>
            </a:lvl1pPr>
            <a:lvl2pPr algn="l">
              <a:defRPr sz="2000">
                <a:solidFill>
                  <a:srgbClr val="17355A"/>
                </a:solidFill>
                <a:latin typeface="Gill Sans MT" panose="020B0502020104020203" pitchFamily="34" charset="0"/>
              </a:defRPr>
            </a:lvl2pPr>
            <a:lvl3pPr algn="l">
              <a:defRPr sz="1800">
                <a:solidFill>
                  <a:srgbClr val="17355A"/>
                </a:solidFill>
                <a:latin typeface="Gill Sans MT" panose="020B0502020104020203" pitchFamily="34" charset="0"/>
              </a:defRPr>
            </a:lvl3pPr>
            <a:lvl4pPr algn="l">
              <a:defRPr sz="1600">
                <a:solidFill>
                  <a:srgbClr val="17355A"/>
                </a:solidFill>
                <a:latin typeface="Gill Sans MT" panose="020B0502020104020203" pitchFamily="34" charset="0"/>
              </a:defRPr>
            </a:lvl4pPr>
            <a:lvl5pPr algn="l">
              <a:defRPr sz="1400">
                <a:solidFill>
                  <a:srgbClr val="17355A"/>
                </a:solidFill>
                <a:latin typeface="Gill Sans MT" panose="020B05020201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Tree>
    <p:extLst>
      <p:ext uri="{BB962C8B-B14F-4D97-AF65-F5344CB8AC3E}">
        <p14:creationId xmlns:p14="http://schemas.microsoft.com/office/powerpoint/2010/main" val="11958631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9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R Text Page and Image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0" y="689772"/>
            <a:ext cx="12192000" cy="5478455"/>
          </a:xfrm>
          <a:prstGeom prst="rect">
            <a:avLst/>
          </a:prstGeom>
        </p:spPr>
      </p:pic>
      <p:sp>
        <p:nvSpPr>
          <p:cNvPr id="2" name="Title 1"/>
          <p:cNvSpPr>
            <a:spLocks noGrp="1"/>
          </p:cNvSpPr>
          <p:nvPr>
            <p:ph type="title" hasCustomPrompt="1"/>
          </p:nvPr>
        </p:nvSpPr>
        <p:spPr>
          <a:xfrm>
            <a:off x="840317" y="539300"/>
            <a:ext cx="10440000" cy="1201881"/>
          </a:xfrm>
          <a:prstGeom prst="rect">
            <a:avLst/>
          </a:prstGeom>
        </p:spPr>
        <p:txBody>
          <a:bodyPr numCol="1" anchor="ctr"/>
          <a:lstStyle>
            <a:lvl1pPr algn="l">
              <a:defRPr sz="3200">
                <a:solidFill>
                  <a:srgbClr val="17355A"/>
                </a:solidFill>
              </a:defRPr>
            </a:lvl1pPr>
          </a:lstStyle>
          <a:p>
            <a:r>
              <a:rPr lang="en-US" dirty="0"/>
              <a:t>Click to add title</a:t>
            </a:r>
            <a:endParaRPr lang="en-GB" altLang="en-GB" dirty="0"/>
          </a:p>
        </p:txBody>
      </p:sp>
      <p:sp>
        <p:nvSpPr>
          <p:cNvPr id="3" name="Text Placeholder 2"/>
          <p:cNvSpPr>
            <a:spLocks noGrp="1"/>
          </p:cNvSpPr>
          <p:nvPr>
            <p:ph type="body" idx="1" hasCustomPrompt="1"/>
          </p:nvPr>
        </p:nvSpPr>
        <p:spPr>
          <a:xfrm>
            <a:off x="840319" y="1347339"/>
            <a:ext cx="10440000" cy="823912"/>
          </a:xfrm>
          <a:prstGeom prst="rect">
            <a:avLst/>
          </a:prstGeom>
        </p:spPr>
        <p:txBody>
          <a:bodyPr numCol="1" anchor="ctr"/>
          <a:lstStyle>
            <a:lvl1pPr marL="0" indent="0" algn="l">
              <a:buNone/>
              <a:defRPr sz="2400" b="0">
                <a:solidFill>
                  <a:srgbClr val="DC2B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4" name="Content Placeholder 3"/>
          <p:cNvSpPr>
            <a:spLocks noGrp="1"/>
          </p:cNvSpPr>
          <p:nvPr>
            <p:ph sz="half" idx="2"/>
          </p:nvPr>
        </p:nvSpPr>
        <p:spPr>
          <a:xfrm>
            <a:off x="840318" y="2229306"/>
            <a:ext cx="10440000" cy="3815894"/>
          </a:xfrm>
          <a:prstGeom prst="rect">
            <a:avLst/>
          </a:prstGeom>
        </p:spPr>
        <p:txBody>
          <a:bodyPr numCol="1"/>
          <a:lstStyle>
            <a:lvl1pPr algn="l">
              <a:defRPr sz="2000" b="1">
                <a:solidFill>
                  <a:srgbClr val="17355A"/>
                </a:solidFill>
                <a:latin typeface="Gill Sans MT" panose="020B0502020104020203" pitchFamily="34" charset="0"/>
              </a:defRPr>
            </a:lvl1pPr>
            <a:lvl2pPr algn="l">
              <a:defRPr sz="2000">
                <a:solidFill>
                  <a:srgbClr val="17355A"/>
                </a:solidFill>
                <a:latin typeface="Gill Sans MT" panose="020B0502020104020203" pitchFamily="34" charset="0"/>
              </a:defRPr>
            </a:lvl2pPr>
            <a:lvl3pPr algn="l">
              <a:defRPr sz="1800">
                <a:solidFill>
                  <a:srgbClr val="17355A"/>
                </a:solidFill>
                <a:latin typeface="Gill Sans MT" panose="020B0502020104020203" pitchFamily="34" charset="0"/>
              </a:defRPr>
            </a:lvl3pPr>
            <a:lvl4pPr algn="l">
              <a:defRPr sz="1600">
                <a:solidFill>
                  <a:srgbClr val="17355A"/>
                </a:solidFill>
                <a:latin typeface="Gill Sans MT" panose="020B0502020104020203" pitchFamily="34" charset="0"/>
              </a:defRPr>
            </a:lvl4pPr>
            <a:lvl5pPr algn="l">
              <a:defRPr sz="1400">
                <a:solidFill>
                  <a:srgbClr val="17355A"/>
                </a:solidFill>
                <a:latin typeface="Gill Sans MT" panose="020B05020201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14" name="Picture Placeholder 13"/>
          <p:cNvSpPr>
            <a:spLocks noGrp="1"/>
          </p:cNvSpPr>
          <p:nvPr>
            <p:ph type="pic" sz="quarter" idx="13"/>
          </p:nvPr>
        </p:nvSpPr>
        <p:spPr>
          <a:xfrm>
            <a:off x="10140000" y="692638"/>
            <a:ext cx="2052000" cy="1782000"/>
          </a:xfrm>
          <a:prstGeom prst="rect">
            <a:avLst/>
          </a:prstGeom>
        </p:spPr>
        <p:txBody>
          <a:bodyPr numCol="1"/>
          <a:lstStyle>
            <a:lvl1pPr>
              <a:defRPr sz="1400"/>
            </a:lvl1pPr>
          </a:lstStyle>
          <a:p>
            <a:endParaRPr lang="en-US" dirty="0"/>
          </a:p>
        </p:txBody>
      </p:sp>
      <p:sp>
        <p:nvSpPr>
          <p:cNvPr id="15" name="Picture Placeholder 13"/>
          <p:cNvSpPr>
            <a:spLocks noGrp="1"/>
          </p:cNvSpPr>
          <p:nvPr>
            <p:ph type="pic" sz="quarter" idx="14"/>
          </p:nvPr>
        </p:nvSpPr>
        <p:spPr>
          <a:xfrm>
            <a:off x="10140000" y="2538000"/>
            <a:ext cx="2052000" cy="1782000"/>
          </a:xfrm>
          <a:prstGeom prst="rect">
            <a:avLst/>
          </a:prstGeom>
        </p:spPr>
        <p:txBody>
          <a:bodyPr numCol="1"/>
          <a:lstStyle>
            <a:lvl1pPr>
              <a:defRPr sz="1400"/>
            </a:lvl1pPr>
          </a:lstStyle>
          <a:p>
            <a:endParaRPr lang="en-US" dirty="0"/>
          </a:p>
        </p:txBody>
      </p:sp>
      <p:sp>
        <p:nvSpPr>
          <p:cNvPr id="16" name="Picture Placeholder 13"/>
          <p:cNvSpPr>
            <a:spLocks noGrp="1"/>
          </p:cNvSpPr>
          <p:nvPr>
            <p:ph type="pic" sz="quarter" idx="15"/>
          </p:nvPr>
        </p:nvSpPr>
        <p:spPr>
          <a:xfrm>
            <a:off x="10140000" y="4382373"/>
            <a:ext cx="2052000" cy="1782000"/>
          </a:xfrm>
          <a:prstGeom prst="rect">
            <a:avLst/>
          </a:prstGeom>
        </p:spPr>
        <p:txBody>
          <a:bodyPr numCol="1"/>
          <a:lstStyle>
            <a:lvl1pPr>
              <a:defRPr sz="1400"/>
            </a:lvl1pPr>
          </a:lstStyle>
          <a:p>
            <a:endParaRPr lang="en-US" dirty="0"/>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59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 Large Image">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0" y="692638"/>
            <a:ext cx="12192000" cy="5479200"/>
          </a:xfrm>
          <a:prstGeom prst="rect">
            <a:avLst/>
          </a:prstGeom>
        </p:spPr>
        <p:txBody>
          <a:bodyPr numCol="1"/>
          <a:lstStyle>
            <a:lvl1pPr>
              <a:defRPr sz="1400"/>
            </a:lvl1pPr>
          </a:lstStyle>
          <a:p>
            <a:endParaRPr lang="en-US" dirty="0"/>
          </a:p>
        </p:txBody>
      </p:sp>
      <p:sp>
        <p:nvSpPr>
          <p:cNvPr id="2" name="Title 1"/>
          <p:cNvSpPr>
            <a:spLocks noGrp="1"/>
          </p:cNvSpPr>
          <p:nvPr>
            <p:ph type="title" hasCustomPrompt="1"/>
          </p:nvPr>
        </p:nvSpPr>
        <p:spPr>
          <a:xfrm>
            <a:off x="840317" y="539300"/>
            <a:ext cx="10440000" cy="1201881"/>
          </a:xfrm>
          <a:prstGeom prst="rect">
            <a:avLst/>
          </a:prstGeom>
        </p:spPr>
        <p:txBody>
          <a:bodyPr numCol="1" anchor="ctr"/>
          <a:lstStyle>
            <a:lvl1pPr algn="l">
              <a:defRPr sz="3200">
                <a:solidFill>
                  <a:srgbClr val="17355A"/>
                </a:solidFill>
              </a:defRPr>
            </a:lvl1pPr>
          </a:lstStyle>
          <a:p>
            <a:r>
              <a:rPr lang="en-US" dirty="0"/>
              <a:t>Click to add title</a:t>
            </a:r>
            <a:endParaRPr lang="en-GB" altLang="en-GB" dirty="0"/>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59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 Half Text Pag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0" y="689772"/>
            <a:ext cx="12192000" cy="5478455"/>
          </a:xfrm>
          <a:prstGeom prst="rect">
            <a:avLst/>
          </a:prstGeom>
        </p:spPr>
      </p:pic>
      <p:sp>
        <p:nvSpPr>
          <p:cNvPr id="2" name="Title 1"/>
          <p:cNvSpPr>
            <a:spLocks noGrp="1"/>
          </p:cNvSpPr>
          <p:nvPr>
            <p:ph type="title" hasCustomPrompt="1"/>
          </p:nvPr>
        </p:nvSpPr>
        <p:spPr>
          <a:xfrm>
            <a:off x="6212794" y="539300"/>
            <a:ext cx="5220000" cy="1201881"/>
          </a:xfrm>
          <a:prstGeom prst="rect">
            <a:avLst/>
          </a:prstGeom>
        </p:spPr>
        <p:txBody>
          <a:bodyPr numCol="1" anchor="ctr"/>
          <a:lstStyle>
            <a:lvl1pPr algn="l">
              <a:defRPr sz="3200">
                <a:solidFill>
                  <a:srgbClr val="17355A"/>
                </a:solidFill>
              </a:defRPr>
            </a:lvl1pPr>
          </a:lstStyle>
          <a:p>
            <a:r>
              <a:rPr lang="en-US" dirty="0"/>
              <a:t>Click to add title</a:t>
            </a:r>
            <a:endParaRPr lang="en-GB" altLang="en-GB" dirty="0"/>
          </a:p>
        </p:txBody>
      </p:sp>
      <p:sp>
        <p:nvSpPr>
          <p:cNvPr id="3" name="Text Placeholder 2"/>
          <p:cNvSpPr>
            <a:spLocks noGrp="1"/>
          </p:cNvSpPr>
          <p:nvPr>
            <p:ph type="body" idx="1" hasCustomPrompt="1"/>
          </p:nvPr>
        </p:nvSpPr>
        <p:spPr>
          <a:xfrm>
            <a:off x="6212797" y="1347339"/>
            <a:ext cx="5220000" cy="823912"/>
          </a:xfrm>
          <a:prstGeom prst="rect">
            <a:avLst/>
          </a:prstGeom>
        </p:spPr>
        <p:txBody>
          <a:bodyPr numCol="1" anchor="ctr"/>
          <a:lstStyle>
            <a:lvl1pPr marL="0" indent="0" algn="l">
              <a:buNone/>
              <a:defRPr sz="2400" b="0">
                <a:solidFill>
                  <a:srgbClr val="DC2B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4" name="Content Placeholder 3"/>
          <p:cNvSpPr>
            <a:spLocks noGrp="1"/>
          </p:cNvSpPr>
          <p:nvPr>
            <p:ph sz="half" idx="2"/>
          </p:nvPr>
        </p:nvSpPr>
        <p:spPr>
          <a:xfrm>
            <a:off x="6212796" y="2229306"/>
            <a:ext cx="5220000" cy="3815894"/>
          </a:xfrm>
          <a:prstGeom prst="rect">
            <a:avLst/>
          </a:prstGeom>
        </p:spPr>
        <p:txBody>
          <a:bodyPr numCol="1"/>
          <a:lstStyle>
            <a:lvl1pPr algn="l">
              <a:defRPr sz="2000" b="1">
                <a:solidFill>
                  <a:srgbClr val="17355A"/>
                </a:solidFill>
                <a:latin typeface="Gill Sans MT" panose="020B0502020104020203" pitchFamily="34" charset="0"/>
              </a:defRPr>
            </a:lvl1pPr>
            <a:lvl2pPr algn="l">
              <a:defRPr sz="2000">
                <a:solidFill>
                  <a:srgbClr val="17355A"/>
                </a:solidFill>
                <a:latin typeface="Gill Sans MT" panose="020B0502020104020203" pitchFamily="34" charset="0"/>
              </a:defRPr>
            </a:lvl2pPr>
            <a:lvl3pPr algn="l">
              <a:defRPr sz="1800">
                <a:solidFill>
                  <a:srgbClr val="17355A"/>
                </a:solidFill>
                <a:latin typeface="Gill Sans MT" panose="020B0502020104020203" pitchFamily="34" charset="0"/>
              </a:defRPr>
            </a:lvl3pPr>
            <a:lvl4pPr algn="l">
              <a:defRPr sz="1600">
                <a:solidFill>
                  <a:srgbClr val="17355A"/>
                </a:solidFill>
                <a:latin typeface="Gill Sans MT" panose="020B0502020104020203" pitchFamily="34" charset="0"/>
              </a:defRPr>
            </a:lvl4pPr>
            <a:lvl5pPr algn="l">
              <a:defRPr sz="1400">
                <a:solidFill>
                  <a:srgbClr val="17355A"/>
                </a:solidFill>
                <a:latin typeface="Gill Sans MT" panose="020B05020201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6" name="Picture Placeholder 5"/>
          <p:cNvSpPr>
            <a:spLocks noGrp="1"/>
          </p:cNvSpPr>
          <p:nvPr>
            <p:ph type="pic" sz="quarter" idx="13"/>
          </p:nvPr>
        </p:nvSpPr>
        <p:spPr>
          <a:xfrm>
            <a:off x="0" y="691200"/>
            <a:ext cx="5702300" cy="5479200"/>
          </a:xfrm>
          <a:prstGeom prst="rect">
            <a:avLst/>
          </a:prstGeom>
        </p:spPr>
        <p:txBody>
          <a:bodyPr numCol="1"/>
          <a:lstStyle/>
          <a:p>
            <a:endParaRPr lang="en-US"/>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597">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ver Event Specific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88386" cy="6857999"/>
          </a:xfrm>
          <a:prstGeom prst="rect">
            <a:avLst/>
          </a:prstGeom>
        </p:spPr>
      </p:pic>
      <p:sp>
        <p:nvSpPr>
          <p:cNvPr id="2" name="Title 1"/>
          <p:cNvSpPr>
            <a:spLocks noGrp="1"/>
          </p:cNvSpPr>
          <p:nvPr>
            <p:ph type="title" hasCustomPrompt="1"/>
          </p:nvPr>
        </p:nvSpPr>
        <p:spPr>
          <a:xfrm>
            <a:off x="838200" y="2845334"/>
            <a:ext cx="10515600" cy="1890173"/>
          </a:xfrm>
          <a:prstGeom prst="rect">
            <a:avLst/>
          </a:prstGeom>
        </p:spPr>
        <p:txBody>
          <a:bodyPr numCol="1" anchor="ctr"/>
          <a:lstStyle>
            <a:lvl1pPr>
              <a:defRPr sz="4400" baseline="0">
                <a:solidFill>
                  <a:schemeClr val="bg1"/>
                </a:solidFill>
              </a:defRPr>
            </a:lvl1pPr>
          </a:lstStyle>
          <a:p>
            <a:r>
              <a:rPr lang="en-US" dirty="0"/>
              <a:t>Click to add title</a:t>
            </a:r>
            <a:endParaRPr lang="en-GB" altLang="en-GB" dirty="0"/>
          </a:p>
        </p:txBody>
      </p:sp>
      <p:sp>
        <p:nvSpPr>
          <p:cNvPr id="12" name="Text Placeholder 11"/>
          <p:cNvSpPr>
            <a:spLocks noGrp="1"/>
          </p:cNvSpPr>
          <p:nvPr>
            <p:ph type="body" sz="quarter" idx="11" hasCustomPrompt="1"/>
          </p:nvPr>
        </p:nvSpPr>
        <p:spPr>
          <a:xfrm>
            <a:off x="838200" y="4209769"/>
            <a:ext cx="10515600" cy="815975"/>
          </a:xfrm>
          <a:prstGeom prst="rect">
            <a:avLst/>
          </a:prstGeom>
        </p:spPr>
        <p:txBody>
          <a:bodyPr numCol="1" anchor="ctr"/>
          <a:lstStyle>
            <a:lvl1pPr>
              <a:defRPr sz="2400">
                <a:solidFill>
                  <a:srgbClr val="0066B3"/>
                </a:solidFill>
              </a:defRPr>
            </a:lvl1pPr>
          </a:lstStyle>
          <a:p>
            <a:pPr lvl="0"/>
            <a:r>
              <a:rPr lang="en-US" dirty="0"/>
              <a:t>Click to add subtitle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Box 7"/>
          <p:cNvSpPr txBox="1"/>
          <p:nvPr userDrawn="1"/>
        </p:nvSpPr>
        <p:spPr>
          <a:xfrm>
            <a:off x="392623" y="6361516"/>
            <a:ext cx="2133600" cy="292388"/>
          </a:xfrm>
          <a:prstGeom prst="rect">
            <a:avLst/>
          </a:prstGeom>
        </p:spPr>
        <p:txBody>
          <a:bodyPr wrap="square" numCol="1" rtlCol="0">
            <a:spAutoFit/>
          </a:bodyPr>
          <a:lstStyle/>
          <a:p>
            <a:pPr algn="l"/>
            <a:fld id="{F9870BAF-1715-C749-B7D1-ECB33B8CF72E}" type="slidenum">
              <a:rPr lang="en-US" sz="1300" smtClean="0">
                <a:solidFill>
                  <a:srgbClr val="17355A"/>
                </a:solidFill>
                <a:latin typeface="Gill Sans MT" charset="0"/>
                <a:ea typeface="Gill Sans MT" charset="0"/>
                <a:cs typeface="Gill Sans MT" charset="0"/>
              </a:rPr>
              <a:pPr algn="l"/>
              <a:t>‹#›</a:t>
            </a:fld>
            <a:endParaRPr lang="en-US" sz="1300" dirty="0">
              <a:solidFill>
                <a:srgbClr val="17355A"/>
              </a:solidFill>
              <a:latin typeface="Gill Sans MT" charset="0"/>
              <a:ea typeface="Gill Sans MT" charset="0"/>
              <a:cs typeface="Gill Sans MT" charset="0"/>
            </a:endParaRPr>
          </a:p>
        </p:txBody>
      </p:sp>
      <p:pic>
        <p:nvPicPr>
          <p:cNvPr id="5" name="Picture 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rot="10800000" flipH="1" flipV="1">
            <a:off x="950309" y="6289505"/>
            <a:ext cx="1868571" cy="364399"/>
          </a:xfrm>
          <a:prstGeom prst="rect">
            <a:avLst/>
          </a:prstGeom>
        </p:spPr>
      </p:pic>
    </p:spTree>
    <p:extLst>
      <p:ext uri="{BB962C8B-B14F-4D97-AF65-F5344CB8AC3E}">
        <p14:creationId xmlns:p14="http://schemas.microsoft.com/office/powerpoint/2010/main" val="1653619024"/>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lvl1pPr algn="ctr" defTabSz="914400" rtl="0" eaLnBrk="1" latinLnBrk="0" hangingPunct="1">
        <a:lnSpc>
          <a:spcPct val="90000"/>
        </a:lnSpc>
        <a:spcBef>
          <a:spcPct val="0"/>
        </a:spcBef>
        <a:buNone/>
        <a:defRPr sz="4400" kern="1200" baseline="0">
          <a:solidFill>
            <a:srgbClr val="0E345B"/>
          </a:solidFill>
          <a:latin typeface="Francois One" panose="02000503040000020004" pitchFamily="2" charset="0"/>
          <a:ea typeface="Francois One" panose="02000503040000020004" pitchFamily="2" charset="0"/>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kern="1200">
          <a:solidFill>
            <a:srgbClr val="0E345B"/>
          </a:solidFill>
          <a:latin typeface="Francois One" panose="02000503040000020004" pitchFamily="2" charset="0"/>
          <a:ea typeface="Francois One" panose="02000503040000020004"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rgbClr val="0E345B"/>
          </a:solidFill>
          <a:latin typeface="Francois One" panose="02000503040000020004" pitchFamily="2" charset="0"/>
          <a:ea typeface="Francois One" panose="02000503040000020004"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rgbClr val="0E345B"/>
          </a:solidFill>
          <a:latin typeface="Francois One" panose="02000503040000020004" pitchFamily="2" charset="0"/>
          <a:ea typeface="Francois One" panose="02000503040000020004"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rgbClr val="0E345B"/>
          </a:solidFill>
          <a:latin typeface="Francois One" panose="02000503040000020004" pitchFamily="2" charset="0"/>
          <a:ea typeface="Francois One" panose="02000503040000020004"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rgbClr val="0E345B"/>
          </a:solidFill>
          <a:latin typeface="Francois One" panose="02000503040000020004" pitchFamily="2" charset="0"/>
          <a:ea typeface="Francois One" panose="0200050304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2024 Rules of Racing</a:t>
            </a:r>
          </a:p>
        </p:txBody>
      </p:sp>
      <p:sp>
        <p:nvSpPr>
          <p:cNvPr id="3" name="Text Placeholder 2"/>
          <p:cNvSpPr>
            <a:spLocks noGrp="1"/>
          </p:cNvSpPr>
          <p:nvPr>
            <p:ph type="body" sz="quarter" idx="11"/>
          </p:nvPr>
        </p:nvSpPr>
        <p:spPr/>
        <p:txBody>
          <a:bodyPr numCol="1"/>
          <a:lstStyle/>
          <a:p>
            <a:r>
              <a:rPr lang="en-US" dirty="0"/>
              <a:t>Changes and Updates</a:t>
            </a:r>
          </a:p>
        </p:txBody>
      </p:sp>
    </p:spTree>
    <p:extLst>
      <p:ext uri="{BB962C8B-B14F-4D97-AF65-F5344CB8AC3E}">
        <p14:creationId xmlns:p14="http://schemas.microsoft.com/office/powerpoint/2010/main" val="1368773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Starting side-by-side Races</a:t>
            </a:r>
          </a:p>
        </p:txBody>
      </p:sp>
      <p:sp>
        <p:nvSpPr>
          <p:cNvPr id="4" name="Content Placeholder 3"/>
          <p:cNvSpPr>
            <a:spLocks noGrp="1"/>
          </p:cNvSpPr>
          <p:nvPr>
            <p:ph sz="half" idx="2"/>
          </p:nvPr>
        </p:nvSpPr>
        <p:spPr/>
        <p:txBody>
          <a:bodyPr numCol="1"/>
          <a:lstStyle/>
          <a:p>
            <a:pPr marL="342900" indent="-342900">
              <a:buFont typeface="Arial" panose="020B0604020202020204" pitchFamily="34" charset="0"/>
              <a:buChar char="•"/>
            </a:pPr>
            <a:r>
              <a:rPr lang="en-GB" dirty="0"/>
              <a:t>7-3-4d Start Procedure (no “2 minutes”)</a:t>
            </a:r>
          </a:p>
          <a:p>
            <a:pPr marL="914400" lvl="1" indent="-457200">
              <a:buFont typeface="+mj-lt"/>
              <a:buAutoNum type="alphaLcPeriod" startAt="4"/>
            </a:pPr>
            <a:r>
              <a:rPr lang="en-GB" b="0" i="0" dirty="0">
                <a:solidFill>
                  <a:srgbClr val="FF0000"/>
                </a:solidFill>
                <a:effectLst/>
                <a:latin typeface="Gill Sans MT" panose="020B0502020104020203" pitchFamily="34" charset="0"/>
              </a:rPr>
              <a:t>When the Starter has omitted the words “Two minutes” in accordance with rule 7-3-1c the Starter shall first announce the race and then announce any ‘Official Warnings’</a:t>
            </a:r>
          </a:p>
          <a:p>
            <a:pPr marL="342900" indent="-342900">
              <a:buFont typeface="Arial" panose="020B0604020202020204" pitchFamily="34" charset="0"/>
              <a:buChar char="•"/>
            </a:pPr>
            <a:r>
              <a:rPr lang="en-GB" b="0" i="1" dirty="0">
                <a:solidFill>
                  <a:srgbClr val="0E345B"/>
                </a:solidFill>
              </a:rPr>
              <a:t>Adds a reminder to the rules to announce the race before official warnings if the “2 minutes” is omitted</a:t>
            </a:r>
          </a:p>
          <a:p>
            <a:pPr marL="342900" indent="-342900">
              <a:buFont typeface="Arial" panose="020B0604020202020204" pitchFamily="34" charset="0"/>
              <a:buChar char="•"/>
            </a:pPr>
            <a:endParaRPr lang="en-GB" dirty="0">
              <a:solidFill>
                <a:srgbClr val="0E345B"/>
              </a:solidFill>
            </a:endParaRPr>
          </a:p>
          <a:p>
            <a:pPr marL="342900" indent="-342900">
              <a:buFont typeface="Arial" panose="020B0604020202020204" pitchFamily="34" charset="0"/>
              <a:buChar char="•"/>
            </a:pPr>
            <a:r>
              <a:rPr lang="en-GB" dirty="0">
                <a:solidFill>
                  <a:srgbClr val="0E345B"/>
                </a:solidFill>
              </a:rPr>
              <a:t>7-3-4e Start Procedure (Master’s handicap)</a:t>
            </a:r>
          </a:p>
          <a:p>
            <a:pPr marL="800100" lvl="1" indent="-342900">
              <a:buFont typeface="Arial" panose="020B0604020202020204" pitchFamily="34" charset="0"/>
              <a:buChar char="•"/>
            </a:pPr>
            <a:r>
              <a:rPr lang="en-GB" dirty="0">
                <a:solidFill>
                  <a:srgbClr val="0E345B"/>
                </a:solidFill>
              </a:rPr>
              <a:t>… count down aloud from [x-1] to </a:t>
            </a:r>
            <a:r>
              <a:rPr lang="en-GB" dirty="0">
                <a:solidFill>
                  <a:srgbClr val="FF0000"/>
                </a:solidFill>
              </a:rPr>
              <a:t>1</a:t>
            </a:r>
            <a:r>
              <a:rPr lang="en-GB" dirty="0">
                <a:solidFill>
                  <a:srgbClr val="0E345B"/>
                </a:solidFill>
              </a:rPr>
              <a:t>…</a:t>
            </a:r>
          </a:p>
          <a:p>
            <a:pPr marL="342900" indent="-342900">
              <a:buFont typeface="Arial" panose="020B0604020202020204" pitchFamily="34" charset="0"/>
              <a:buChar char="•"/>
            </a:pPr>
            <a:r>
              <a:rPr lang="en-GB" b="0" i="1" dirty="0">
                <a:solidFill>
                  <a:srgbClr val="0E345B"/>
                </a:solidFill>
              </a:rPr>
              <a:t>The rule was [x-1] to x which was a typo!</a:t>
            </a:r>
          </a:p>
        </p:txBody>
      </p:sp>
    </p:spTree>
    <p:extLst>
      <p:ext uri="{BB962C8B-B14F-4D97-AF65-F5344CB8AC3E}">
        <p14:creationId xmlns:p14="http://schemas.microsoft.com/office/powerpoint/2010/main" val="290663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Umpire’s Decisions</a:t>
            </a:r>
          </a:p>
        </p:txBody>
      </p:sp>
      <p:sp>
        <p:nvSpPr>
          <p:cNvPr id="4" name="Content Placeholder 3"/>
          <p:cNvSpPr>
            <a:spLocks noGrp="1"/>
          </p:cNvSpPr>
          <p:nvPr>
            <p:ph sz="half" idx="2"/>
          </p:nvPr>
        </p:nvSpPr>
        <p:spPr/>
        <p:txBody>
          <a:bodyPr numCol="1"/>
          <a:lstStyle/>
          <a:p>
            <a:pPr marL="342900" indent="-342900">
              <a:buFont typeface="Arial" panose="020B0604020202020204" pitchFamily="34" charset="0"/>
              <a:buChar char="•"/>
            </a:pPr>
            <a:r>
              <a:rPr lang="en-GB" dirty="0"/>
              <a:t>8-1 General</a:t>
            </a:r>
          </a:p>
          <a:p>
            <a:pPr marL="914400" lvl="1" indent="-457200">
              <a:buFont typeface="+mj-lt"/>
              <a:buAutoNum type="alphaLcPeriod" startAt="2"/>
            </a:pPr>
            <a:r>
              <a:rPr lang="en-GB" dirty="0"/>
              <a:t>The decision of an umpire </a:t>
            </a:r>
            <a:r>
              <a:rPr lang="en-GB" dirty="0">
                <a:solidFill>
                  <a:srgbClr val="FF0000"/>
                </a:solidFill>
              </a:rPr>
              <a:t>in a side-by-side race</a:t>
            </a:r>
            <a:r>
              <a:rPr lang="en-GB" dirty="0"/>
              <a:t> shall be final and without appeal.</a:t>
            </a:r>
          </a:p>
          <a:p>
            <a:pPr marL="914400" lvl="1" indent="-457200">
              <a:buFont typeface="+mj-lt"/>
              <a:buAutoNum type="alphaLcPeriod" startAt="2"/>
            </a:pPr>
            <a:r>
              <a:rPr lang="en-GB" dirty="0">
                <a:solidFill>
                  <a:srgbClr val="FF0000"/>
                </a:solidFill>
              </a:rPr>
              <a:t>In a processional race the Race Committee Chair shall moderate all the penalties awarded during the race to ensure that they are awarded consistently across all stations in the race.</a:t>
            </a:r>
          </a:p>
          <a:p>
            <a:pPr marL="342900" indent="-342900">
              <a:buFont typeface="Arial" panose="020B0604020202020204" pitchFamily="34" charset="0"/>
              <a:buChar char="•"/>
            </a:pPr>
            <a:endParaRPr lang="en-GB" b="0" i="1" dirty="0">
              <a:solidFill>
                <a:srgbClr val="0E345B"/>
              </a:solidFill>
            </a:endParaRPr>
          </a:p>
          <a:p>
            <a:pPr marL="342900" indent="-342900">
              <a:buFont typeface="Arial" panose="020B0604020202020204" pitchFamily="34" charset="0"/>
              <a:buChar char="•"/>
            </a:pPr>
            <a:r>
              <a:rPr lang="en-GB" b="0" i="1" dirty="0">
                <a:solidFill>
                  <a:srgbClr val="0E345B"/>
                </a:solidFill>
              </a:rPr>
              <a:t>In side-by-side races no change. An umpire’s decision is final</a:t>
            </a:r>
          </a:p>
          <a:p>
            <a:pPr marL="342900" indent="-342900">
              <a:buFont typeface="Arial" panose="020B0604020202020204" pitchFamily="34" charset="0"/>
              <a:buChar char="•"/>
            </a:pPr>
            <a:r>
              <a:rPr lang="en-GB" b="0" i="1" dirty="0">
                <a:solidFill>
                  <a:srgbClr val="0E345B"/>
                </a:solidFill>
              </a:rPr>
              <a:t>In processional races (heads or time trials) Umpires now report to the RC Chair any infringements, so that the RC Chair can make sure that all penalties are applied equally down the course.</a:t>
            </a:r>
          </a:p>
          <a:p>
            <a:pPr marL="342900" indent="-342900">
              <a:buFont typeface="Arial" panose="020B0604020202020204" pitchFamily="34" charset="0"/>
              <a:buChar char="•"/>
            </a:pPr>
            <a:r>
              <a:rPr lang="en-GB" b="0" i="1" dirty="0">
                <a:solidFill>
                  <a:srgbClr val="0E345B"/>
                </a:solidFill>
              </a:rPr>
              <a:t>No change in how umpires general work as a team at heads.</a:t>
            </a:r>
          </a:p>
        </p:txBody>
      </p:sp>
    </p:spTree>
    <p:extLst>
      <p:ext uri="{BB962C8B-B14F-4D97-AF65-F5344CB8AC3E}">
        <p14:creationId xmlns:p14="http://schemas.microsoft.com/office/powerpoint/2010/main" val="178595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Definitions</a:t>
            </a:r>
          </a:p>
        </p:txBody>
      </p:sp>
      <p:sp>
        <p:nvSpPr>
          <p:cNvPr id="4" name="Content Placeholder 3"/>
          <p:cNvSpPr>
            <a:spLocks noGrp="1"/>
          </p:cNvSpPr>
          <p:nvPr>
            <p:ph sz="half" idx="2"/>
          </p:nvPr>
        </p:nvSpPr>
        <p:spPr/>
        <p:txBody>
          <a:bodyPr numCol="1"/>
          <a:lstStyle/>
          <a:p>
            <a:pPr marL="342900" marR="0" indent="-342900" algn="l">
              <a:buFont typeface="Arial" panose="020B0604020202020204" pitchFamily="34" charset="0"/>
              <a:buChar char="•"/>
            </a:pPr>
            <a:r>
              <a:rPr lang="en-GB" i="0" dirty="0">
                <a:effectLst/>
                <a:latin typeface="Gill Sans MT" panose="020B0502020104020203" pitchFamily="34" charset="0"/>
              </a:rPr>
              <a:t>u.	Membership Card: </a:t>
            </a:r>
          </a:p>
          <a:p>
            <a:pPr marL="800100" lvl="1" indent="-342900">
              <a:buFont typeface="Arial" panose="020B0604020202020204" pitchFamily="34" charset="0"/>
              <a:buChar char="•"/>
            </a:pPr>
            <a:r>
              <a:rPr lang="en-GB" i="0" dirty="0">
                <a:solidFill>
                  <a:srgbClr val="FF0000"/>
                </a:solidFill>
                <a:effectLst/>
                <a:latin typeface="Gill Sans MT" panose="020B0502020104020203" pitchFamily="34" charset="0"/>
              </a:rPr>
              <a:t>a digital file</a:t>
            </a:r>
            <a:r>
              <a:rPr lang="en-GB" i="0" dirty="0">
                <a:effectLst/>
                <a:latin typeface="Gill Sans MT" panose="020B0502020104020203" pitchFamily="34" charset="0"/>
              </a:rPr>
              <a:t> issued to all paid up registered members of British Rowing </a:t>
            </a:r>
            <a:r>
              <a:rPr lang="en-GB" i="0" dirty="0">
                <a:solidFill>
                  <a:srgbClr val="FF0000"/>
                </a:solidFill>
                <a:effectLst/>
                <a:latin typeface="Gill Sans MT" panose="020B0502020104020203" pitchFamily="34" charset="0"/>
              </a:rPr>
              <a:t>and stored on their personal mobile devices or otherwise</a:t>
            </a:r>
            <a:endParaRPr lang="en-GB" i="0" dirty="0">
              <a:solidFill>
                <a:srgbClr val="FF0000"/>
              </a:solidFill>
              <a:effectLst/>
              <a:latin typeface="Segoe UI" panose="020B0502040204020203" pitchFamily="34" charset="0"/>
            </a:endParaRPr>
          </a:p>
          <a:p>
            <a:pPr marL="342900" marR="0" indent="-342900" algn="l">
              <a:buFont typeface="Arial" panose="020B0604020202020204" pitchFamily="34" charset="0"/>
              <a:buChar char="•"/>
            </a:pPr>
            <a:r>
              <a:rPr lang="en-GB" i="0" dirty="0">
                <a:effectLst/>
                <a:latin typeface="Gill Sans MT" panose="020B0502020104020203" pitchFamily="34" charset="0"/>
              </a:rPr>
              <a:t>kk.	Recreational Boat:</a:t>
            </a:r>
          </a:p>
          <a:p>
            <a:pPr marL="800100" lvl="1" indent="-342900">
              <a:buFont typeface="Arial" panose="020B0604020202020204" pitchFamily="34" charset="0"/>
              <a:buChar char="•"/>
            </a:pPr>
            <a:r>
              <a:rPr lang="en-GB" i="0" dirty="0">
                <a:solidFill>
                  <a:srgbClr val="FF0000"/>
                </a:solidFill>
                <a:effectLst/>
                <a:latin typeface="Gill Sans MT" panose="020B0502020104020203" pitchFamily="34" charset="0"/>
              </a:rPr>
              <a:t>A stable boat is one used commonly for recreational rowing.</a:t>
            </a:r>
          </a:p>
          <a:p>
            <a:pPr marL="342900" indent="-342900">
              <a:buFont typeface="Arial" panose="020B0604020202020204" pitchFamily="34" charset="0"/>
              <a:buChar char="•"/>
            </a:pPr>
            <a:endParaRPr lang="en-GB" b="1" dirty="0">
              <a:solidFill>
                <a:srgbClr val="FF0000"/>
              </a:solidFill>
            </a:endParaRPr>
          </a:p>
          <a:p>
            <a:pPr marL="342900" indent="-342900">
              <a:buFont typeface="Arial" panose="020B0604020202020204" pitchFamily="34" charset="0"/>
              <a:buChar char="•"/>
            </a:pPr>
            <a:r>
              <a:rPr lang="en-GB" dirty="0"/>
              <a:t>Stable Boat Events and Competitions</a:t>
            </a:r>
          </a:p>
          <a:p>
            <a:pPr marL="800100" lvl="1" indent="-342900">
              <a:buFont typeface="Arial" panose="020B0604020202020204" pitchFamily="34" charset="0"/>
              <a:buChar char="•"/>
            </a:pPr>
            <a:r>
              <a:rPr lang="en-GB" b="0" i="1" dirty="0"/>
              <a:t>Remove references to the Explore Rowing programme as it does not exist</a:t>
            </a:r>
          </a:p>
        </p:txBody>
      </p:sp>
    </p:spTree>
    <p:extLst>
      <p:ext uri="{BB962C8B-B14F-4D97-AF65-F5344CB8AC3E}">
        <p14:creationId xmlns:p14="http://schemas.microsoft.com/office/powerpoint/2010/main" val="2400221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Offshore and Beach Sprints</a:t>
            </a:r>
          </a:p>
        </p:txBody>
      </p:sp>
      <p:sp>
        <p:nvSpPr>
          <p:cNvPr id="4" name="Content Placeholder 3"/>
          <p:cNvSpPr>
            <a:spLocks noGrp="1"/>
          </p:cNvSpPr>
          <p:nvPr>
            <p:ph sz="half" idx="2"/>
          </p:nvPr>
        </p:nvSpPr>
        <p:spPr/>
        <p:txBody>
          <a:bodyPr numCol="1"/>
          <a:lstStyle/>
          <a:p>
            <a:pPr marL="342900" indent="-342900">
              <a:buFont typeface="Arial" panose="020B0604020202020204" pitchFamily="34" charset="0"/>
              <a:buChar char="•"/>
            </a:pPr>
            <a:r>
              <a:rPr lang="en-GB" dirty="0"/>
              <a:t>Appendix F &amp; G reorganised</a:t>
            </a:r>
          </a:p>
          <a:p>
            <a:pPr marL="800100" lvl="1" indent="-342900">
              <a:buFont typeface="Arial" panose="020B0604020202020204" pitchFamily="34" charset="0"/>
              <a:buChar char="•"/>
            </a:pPr>
            <a:r>
              <a:rPr lang="en-GB" dirty="0"/>
              <a:t>Layout matches main rule sections</a:t>
            </a:r>
          </a:p>
          <a:p>
            <a:pPr marL="800100" lvl="1" indent="-342900">
              <a:buFont typeface="Arial" panose="020B0604020202020204" pitchFamily="34" charset="0"/>
              <a:buChar char="•"/>
            </a:pPr>
            <a:r>
              <a:rPr lang="en-GB" dirty="0"/>
              <a:t>References to the applicable rule added</a:t>
            </a:r>
          </a:p>
          <a:p>
            <a:pPr marL="342900" indent="-342900">
              <a:buFont typeface="Arial" panose="020B0604020202020204" pitchFamily="34" charset="0"/>
              <a:buChar char="•"/>
            </a:pPr>
            <a:r>
              <a:rPr lang="en-GB" dirty="0"/>
              <a:t>Latest best practice for Beach Sprints written into the rules</a:t>
            </a:r>
          </a:p>
          <a:p>
            <a:pPr marL="800100" lvl="1" indent="-342900">
              <a:buFont typeface="Arial" panose="020B0604020202020204" pitchFamily="34" charset="0"/>
              <a:buChar char="•"/>
            </a:pPr>
            <a:r>
              <a:rPr lang="en-GB" dirty="0"/>
              <a:t>Courses for processional time trials</a:t>
            </a:r>
          </a:p>
          <a:p>
            <a:pPr marL="800100" lvl="1" indent="-342900">
              <a:buFont typeface="Arial" panose="020B0604020202020204" pitchFamily="34" charset="0"/>
              <a:buChar char="•"/>
            </a:pPr>
            <a:r>
              <a:rPr lang="en-GB" dirty="0"/>
              <a:t>Required umpires and additional officials and their duties</a:t>
            </a:r>
          </a:p>
          <a:p>
            <a:pPr marL="800100" lvl="1" indent="-342900">
              <a:buFont typeface="Arial" panose="020B0604020202020204" pitchFamily="34" charset="0"/>
              <a:buChar char="•"/>
            </a:pPr>
            <a:r>
              <a:rPr lang="en-GB" dirty="0"/>
              <a:t>Boat handlers</a:t>
            </a:r>
            <a:r>
              <a:rPr lang="en-GB"/>
              <a:t>’ responsibilities</a:t>
            </a:r>
            <a:endParaRPr lang="en-GB" dirty="0"/>
          </a:p>
        </p:txBody>
      </p:sp>
    </p:spTree>
    <p:extLst>
      <p:ext uri="{BB962C8B-B14F-4D97-AF65-F5344CB8AC3E}">
        <p14:creationId xmlns:p14="http://schemas.microsoft.com/office/powerpoint/2010/main" val="2248015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Introduction</a:t>
            </a:r>
          </a:p>
        </p:txBody>
      </p:sp>
      <p:sp>
        <p:nvSpPr>
          <p:cNvPr id="4" name="Content Placeholder 3"/>
          <p:cNvSpPr>
            <a:spLocks noGrp="1"/>
          </p:cNvSpPr>
          <p:nvPr>
            <p:ph sz="half" idx="2"/>
          </p:nvPr>
        </p:nvSpPr>
        <p:spPr>
          <a:xfrm>
            <a:off x="840318" y="1798918"/>
            <a:ext cx="10440000" cy="4246282"/>
          </a:xfrm>
        </p:spPr>
        <p:txBody>
          <a:bodyPr numCol="1"/>
          <a:lstStyle/>
          <a:p>
            <a:r>
              <a:rPr lang="en-GB" b="0" dirty="0"/>
              <a:t>In 2024 there are a few major changes and other minor changes.</a:t>
            </a:r>
          </a:p>
          <a:p>
            <a:r>
              <a:rPr lang="en-GB" b="0" dirty="0"/>
              <a:t>The main changes are:</a:t>
            </a:r>
          </a:p>
          <a:p>
            <a:pPr marL="800100" lvl="1" indent="-342900">
              <a:buFont typeface="Arial" panose="020B0604020202020204" pitchFamily="34" charset="0"/>
              <a:buChar char="•"/>
            </a:pPr>
            <a:r>
              <a:rPr lang="en-GB" dirty="0"/>
              <a:t>Unsporting Behaviour</a:t>
            </a:r>
          </a:p>
          <a:p>
            <a:pPr marL="800100" lvl="1" indent="-342900">
              <a:buFont typeface="Arial" panose="020B0604020202020204" pitchFamily="34" charset="0"/>
              <a:buChar char="•"/>
            </a:pPr>
            <a:r>
              <a:rPr lang="en-GB" dirty="0"/>
              <a:t>Definition of a Women</a:t>
            </a:r>
          </a:p>
          <a:p>
            <a:pPr marL="800100" lvl="1" indent="-342900">
              <a:buFont typeface="Arial" panose="020B0604020202020204" pitchFamily="34" charset="0"/>
              <a:buChar char="•"/>
            </a:pPr>
            <a:r>
              <a:rPr lang="en-GB" dirty="0"/>
              <a:t>Updates to British Rowing Membership cards &amp; Day Tickets</a:t>
            </a:r>
          </a:p>
          <a:p>
            <a:pPr marL="800100" lvl="1" indent="-342900">
              <a:buFont typeface="Arial" panose="020B0604020202020204" pitchFamily="34" charset="0"/>
              <a:buChar char="•"/>
            </a:pPr>
            <a:r>
              <a:rPr lang="en-GB" dirty="0"/>
              <a:t>Added Welfare Officer to the Organising Committee</a:t>
            </a:r>
          </a:p>
          <a:p>
            <a:pPr marL="800100" lvl="1" indent="-342900">
              <a:buFont typeface="Arial" panose="020B0604020202020204" pitchFamily="34" charset="0"/>
              <a:buChar char="•"/>
            </a:pPr>
            <a:r>
              <a:rPr lang="en-GB" dirty="0"/>
              <a:t>Control Commission</a:t>
            </a:r>
          </a:p>
          <a:p>
            <a:pPr marL="800100" lvl="1" indent="-342900">
              <a:buFont typeface="Arial" panose="020B0604020202020204" pitchFamily="34" charset="0"/>
              <a:buChar char="•"/>
            </a:pPr>
            <a:r>
              <a:rPr lang="en-GB" dirty="0"/>
              <a:t>Substitution Rules</a:t>
            </a:r>
          </a:p>
          <a:p>
            <a:pPr marL="800100" lvl="1" indent="-342900">
              <a:buFont typeface="Arial" panose="020B0604020202020204" pitchFamily="34" charset="0"/>
              <a:buChar char="•"/>
            </a:pPr>
            <a:r>
              <a:rPr lang="en-GB" dirty="0"/>
              <a:t>Starting side-by-side Races</a:t>
            </a:r>
          </a:p>
          <a:p>
            <a:pPr marL="800100" lvl="1" indent="-342900">
              <a:buFont typeface="Arial" panose="020B0604020202020204" pitchFamily="34" charset="0"/>
              <a:buChar char="•"/>
            </a:pPr>
            <a:r>
              <a:rPr lang="en-GB" dirty="0"/>
              <a:t>Umpire Decisions</a:t>
            </a:r>
          </a:p>
          <a:p>
            <a:pPr marL="800100" lvl="1" indent="-342900">
              <a:buFont typeface="Arial" panose="020B0604020202020204" pitchFamily="34" charset="0"/>
              <a:buChar char="•"/>
            </a:pPr>
            <a:r>
              <a:rPr lang="en-GB" dirty="0"/>
              <a:t>Revised Definitions</a:t>
            </a:r>
          </a:p>
          <a:p>
            <a:pPr marL="800100" lvl="1" indent="-342900">
              <a:buFont typeface="Arial" panose="020B0604020202020204" pitchFamily="34" charset="0"/>
              <a:buChar char="•"/>
            </a:pPr>
            <a:r>
              <a:rPr lang="en-GB" dirty="0"/>
              <a:t>Offshore Competition &amp; Beach Sprints completely reorganised and revised</a:t>
            </a:r>
          </a:p>
        </p:txBody>
      </p:sp>
    </p:spTree>
    <p:extLst>
      <p:ext uri="{BB962C8B-B14F-4D97-AF65-F5344CB8AC3E}">
        <p14:creationId xmlns:p14="http://schemas.microsoft.com/office/powerpoint/2010/main" val="933752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Unsporting </a:t>
            </a:r>
            <a:r>
              <a:rPr lang="en-US" dirty="0" err="1"/>
              <a:t>behaviour</a:t>
            </a:r>
            <a:r>
              <a:rPr lang="en-US" dirty="0"/>
              <a:t>	</a:t>
            </a:r>
          </a:p>
        </p:txBody>
      </p:sp>
      <p:sp>
        <p:nvSpPr>
          <p:cNvPr id="4" name="Content Placeholder 3"/>
          <p:cNvSpPr>
            <a:spLocks noGrp="1"/>
          </p:cNvSpPr>
          <p:nvPr>
            <p:ph sz="half" idx="2"/>
          </p:nvPr>
        </p:nvSpPr>
        <p:spPr>
          <a:xfrm>
            <a:off x="840318" y="2396564"/>
            <a:ext cx="10440000" cy="3648635"/>
          </a:xfrm>
        </p:spPr>
        <p:txBody>
          <a:bodyPr numCol="1"/>
          <a:lstStyle/>
          <a:p>
            <a:pPr marL="342900" indent="-342900">
              <a:buFont typeface="Arial" panose="020B0604020202020204" pitchFamily="34" charset="0"/>
              <a:buChar char="•"/>
            </a:pPr>
            <a:r>
              <a:rPr lang="en-GB" dirty="0">
                <a:solidFill>
                  <a:srgbClr val="0E345B"/>
                </a:solidFill>
              </a:rPr>
              <a:t>Updated throughout the rules</a:t>
            </a:r>
          </a:p>
          <a:p>
            <a:pPr marL="800100" lvl="1" indent="-342900">
              <a:buFont typeface="Arial" panose="020B0604020202020204" pitchFamily="34" charset="0"/>
              <a:buChar char="•"/>
            </a:pPr>
            <a:r>
              <a:rPr lang="en-GB" dirty="0">
                <a:solidFill>
                  <a:srgbClr val="0E345B"/>
                </a:solidFill>
              </a:rPr>
              <a:t>Unsportsmanlike behaviour is now Unsporting behaviour</a:t>
            </a:r>
          </a:p>
          <a:p>
            <a:pPr marL="800100" lvl="1" indent="-342900">
              <a:buFont typeface="Arial" panose="020B0604020202020204" pitchFamily="34" charset="0"/>
              <a:buChar char="•"/>
            </a:pPr>
            <a:endParaRPr lang="en-GB" i="1" dirty="0">
              <a:solidFill>
                <a:srgbClr val="FF0000"/>
              </a:solidFill>
            </a:endParaRPr>
          </a:p>
        </p:txBody>
      </p:sp>
    </p:spTree>
    <p:extLst>
      <p:ext uri="{BB962C8B-B14F-4D97-AF65-F5344CB8AC3E}">
        <p14:creationId xmlns:p14="http://schemas.microsoft.com/office/powerpoint/2010/main" val="4043762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Classification of Events	</a:t>
            </a:r>
          </a:p>
        </p:txBody>
      </p:sp>
      <p:sp>
        <p:nvSpPr>
          <p:cNvPr id="4" name="Content Placeholder 3"/>
          <p:cNvSpPr>
            <a:spLocks noGrp="1"/>
          </p:cNvSpPr>
          <p:nvPr>
            <p:ph sz="half" idx="2"/>
          </p:nvPr>
        </p:nvSpPr>
        <p:spPr>
          <a:xfrm>
            <a:off x="840318" y="2755152"/>
            <a:ext cx="10440000" cy="3290047"/>
          </a:xfrm>
        </p:spPr>
        <p:txBody>
          <a:bodyPr numCol="1"/>
          <a:lstStyle/>
          <a:p>
            <a:pPr marL="342900" indent="-342900">
              <a:buFont typeface="Arial" panose="020B0604020202020204" pitchFamily="34" charset="0"/>
              <a:buChar char="•"/>
            </a:pPr>
            <a:r>
              <a:rPr lang="en-GB" dirty="0">
                <a:solidFill>
                  <a:srgbClr val="FF0000"/>
                </a:solidFill>
              </a:rPr>
              <a:t>4-1-1 Women’s Events</a:t>
            </a:r>
          </a:p>
          <a:p>
            <a:pPr marL="800100" lvl="1" indent="-342900">
              <a:buFont typeface="Arial" panose="020B0604020202020204" pitchFamily="34" charset="0"/>
              <a:buChar char="•"/>
            </a:pPr>
            <a:r>
              <a:rPr lang="en-GB" dirty="0">
                <a:solidFill>
                  <a:srgbClr val="FF0000"/>
                </a:solidFill>
              </a:rPr>
              <a:t>A rower is eligible to compete in a women’s event, or as a woman in a mixed event, if the rower is recorded as female in BROE. </a:t>
            </a:r>
            <a:endParaRPr lang="en-GB" i="1" dirty="0">
              <a:solidFill>
                <a:srgbClr val="FF0000"/>
              </a:solidFill>
            </a:endParaRPr>
          </a:p>
          <a:p>
            <a:pPr marL="342900" indent="-342900">
              <a:buFont typeface="Arial" panose="020B0604020202020204" pitchFamily="34" charset="0"/>
              <a:buChar char="•"/>
            </a:pPr>
            <a:r>
              <a:rPr lang="en-GB" b="0" i="1" dirty="0"/>
              <a:t>Clarifies the “golden record” location of a competitor’s gender.</a:t>
            </a:r>
          </a:p>
          <a:p>
            <a:pPr marL="342900" indent="-342900">
              <a:buFont typeface="Arial" panose="020B0604020202020204" pitchFamily="34" charset="0"/>
              <a:buChar char="•"/>
            </a:pPr>
            <a:r>
              <a:rPr lang="en-GB" b="0" i="1" dirty="0"/>
              <a:t>No change in practice, it makes it clear that the responsibility for defining Male or Female lies with British Rowing and its procedures – not the competition or umpire.</a:t>
            </a:r>
          </a:p>
        </p:txBody>
      </p:sp>
    </p:spTree>
    <p:extLst>
      <p:ext uri="{BB962C8B-B14F-4D97-AF65-F5344CB8AC3E}">
        <p14:creationId xmlns:p14="http://schemas.microsoft.com/office/powerpoint/2010/main" val="3066351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Membership Cards	</a:t>
            </a:r>
          </a:p>
        </p:txBody>
      </p:sp>
      <p:sp>
        <p:nvSpPr>
          <p:cNvPr id="4" name="Content Placeholder 3"/>
          <p:cNvSpPr>
            <a:spLocks noGrp="1"/>
          </p:cNvSpPr>
          <p:nvPr>
            <p:ph sz="half" idx="2"/>
          </p:nvPr>
        </p:nvSpPr>
        <p:spPr>
          <a:xfrm>
            <a:off x="840318" y="1649506"/>
            <a:ext cx="10440000" cy="4395693"/>
          </a:xfrm>
        </p:spPr>
        <p:txBody>
          <a:bodyPr numCol="1"/>
          <a:lstStyle/>
          <a:p>
            <a:pPr marL="342900" indent="-342900">
              <a:buFont typeface="Arial" panose="020B0604020202020204" pitchFamily="34" charset="0"/>
              <a:buChar char="•"/>
            </a:pPr>
            <a:r>
              <a:rPr lang="en-GB" dirty="0">
                <a:solidFill>
                  <a:srgbClr val="0E345B"/>
                </a:solidFill>
              </a:rPr>
              <a:t>7-2-3 Membership Card</a:t>
            </a:r>
          </a:p>
          <a:p>
            <a:pPr marL="800100" lvl="1" indent="-342900">
              <a:buFont typeface="Arial" panose="020B0604020202020204" pitchFamily="34" charset="0"/>
              <a:buChar char="•"/>
            </a:pPr>
            <a:r>
              <a:rPr lang="en-GB" strike="sngStrike" dirty="0">
                <a:solidFill>
                  <a:schemeClr val="accent4">
                    <a:lumMod val="75000"/>
                  </a:schemeClr>
                </a:solidFill>
              </a:rPr>
              <a:t>All competitors shall take their membership card with them to a competition.</a:t>
            </a:r>
            <a:r>
              <a:rPr lang="en-GB" dirty="0">
                <a:solidFill>
                  <a:srgbClr val="0E345B"/>
                </a:solidFill>
              </a:rPr>
              <a:t> Any competitor who cannot produce </a:t>
            </a:r>
            <a:r>
              <a:rPr lang="en-GB" dirty="0">
                <a:solidFill>
                  <a:srgbClr val="FF0000"/>
                </a:solidFill>
              </a:rPr>
              <a:t>their digital membership card</a:t>
            </a:r>
            <a:r>
              <a:rPr lang="en-GB" dirty="0">
                <a:solidFill>
                  <a:srgbClr val="0E345B"/>
                </a:solidFill>
              </a:rPr>
              <a:t> when requested by an official may be disqualified but can be replaced by a suitably qualified substitute (see 7-2-4b).</a:t>
            </a:r>
          </a:p>
          <a:p>
            <a:pPr marL="800100" lvl="1" indent="-342900">
              <a:buFont typeface="Arial" panose="020B0604020202020204" pitchFamily="34" charset="0"/>
              <a:buChar char="•"/>
            </a:pPr>
            <a:r>
              <a:rPr lang="en-GB" dirty="0">
                <a:solidFill>
                  <a:srgbClr val="0E345B"/>
                </a:solidFill>
              </a:rPr>
              <a:t>The </a:t>
            </a:r>
            <a:r>
              <a:rPr lang="en-GB" dirty="0">
                <a:solidFill>
                  <a:srgbClr val="FF0000"/>
                </a:solidFill>
              </a:rPr>
              <a:t>digital </a:t>
            </a:r>
            <a:r>
              <a:rPr lang="en-GB" dirty="0">
                <a:solidFill>
                  <a:srgbClr val="0E345B"/>
                </a:solidFill>
              </a:rPr>
              <a:t>membership card is the primary means of identification and should always be carried. If the card is not available (e.g. not yet received) then other forms of photographic identification can be used.</a:t>
            </a:r>
          </a:p>
          <a:p>
            <a:pPr marL="342900" indent="-342900">
              <a:buFont typeface="Arial" panose="020B0604020202020204" pitchFamily="34" charset="0"/>
              <a:buChar char="•"/>
            </a:pPr>
            <a:r>
              <a:rPr lang="en-GB" b="0" i="1" dirty="0">
                <a:solidFill>
                  <a:srgbClr val="0E345B"/>
                </a:solidFill>
              </a:rPr>
              <a:t>Membership cards are now digital</a:t>
            </a:r>
          </a:p>
          <a:p>
            <a:pPr marL="800100" lvl="1" indent="-342900">
              <a:buFont typeface="Arial" panose="020B0604020202020204" pitchFamily="34" charset="0"/>
              <a:buChar char="•"/>
            </a:pPr>
            <a:r>
              <a:rPr lang="en-GB" i="1" dirty="0">
                <a:solidFill>
                  <a:srgbClr val="0E345B"/>
                </a:solidFill>
              </a:rPr>
              <a:t>British Rowing no longer sending out a physical member card</a:t>
            </a:r>
          </a:p>
          <a:p>
            <a:pPr marL="800100" lvl="1" indent="-342900">
              <a:buFont typeface="Arial" panose="020B0604020202020204" pitchFamily="34" charset="0"/>
              <a:buChar char="•"/>
            </a:pPr>
            <a:r>
              <a:rPr lang="en-GB" i="1" dirty="0">
                <a:solidFill>
                  <a:srgbClr val="0E345B"/>
                </a:solidFill>
              </a:rPr>
              <a:t>Now downloadable as a PDF</a:t>
            </a:r>
          </a:p>
          <a:p>
            <a:pPr marL="800100" lvl="1" indent="-342900">
              <a:buFont typeface="Arial" panose="020B0604020202020204" pitchFamily="34" charset="0"/>
              <a:buChar char="•"/>
            </a:pPr>
            <a:r>
              <a:rPr lang="en-GB" i="1" dirty="0">
                <a:solidFill>
                  <a:srgbClr val="0E345B"/>
                </a:solidFill>
              </a:rPr>
              <a:t>Available to be stored in your digital wallet</a:t>
            </a:r>
          </a:p>
          <a:p>
            <a:pPr marL="800100" lvl="1" indent="-342900">
              <a:buFont typeface="Arial" panose="020B0604020202020204" pitchFamily="34" charset="0"/>
              <a:buChar char="•"/>
            </a:pPr>
            <a:r>
              <a:rPr lang="en-GB" i="1" dirty="0">
                <a:solidFill>
                  <a:srgbClr val="0E345B"/>
                </a:solidFill>
              </a:rPr>
              <a:t>Still has a photo on it</a:t>
            </a:r>
          </a:p>
          <a:p>
            <a:pPr marL="800100" lvl="1" indent="-342900">
              <a:buFont typeface="Arial" panose="020B0604020202020204" pitchFamily="34" charset="0"/>
              <a:buChar char="•"/>
            </a:pPr>
            <a:endParaRPr lang="en-GB" i="1" dirty="0">
              <a:solidFill>
                <a:srgbClr val="FF0000"/>
              </a:solidFill>
            </a:endParaRPr>
          </a:p>
        </p:txBody>
      </p:sp>
    </p:spTree>
    <p:extLst>
      <p:ext uri="{BB962C8B-B14F-4D97-AF65-F5344CB8AC3E}">
        <p14:creationId xmlns:p14="http://schemas.microsoft.com/office/powerpoint/2010/main" val="402669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Day Tickets</a:t>
            </a:r>
          </a:p>
        </p:txBody>
      </p:sp>
      <p:sp>
        <p:nvSpPr>
          <p:cNvPr id="4" name="Content Placeholder 3"/>
          <p:cNvSpPr>
            <a:spLocks noGrp="1"/>
          </p:cNvSpPr>
          <p:nvPr>
            <p:ph sz="half" idx="2"/>
          </p:nvPr>
        </p:nvSpPr>
        <p:spPr>
          <a:xfrm>
            <a:off x="840318" y="1852706"/>
            <a:ext cx="10440000" cy="4192493"/>
          </a:xfrm>
        </p:spPr>
        <p:txBody>
          <a:bodyPr numCol="1"/>
          <a:lstStyle/>
          <a:p>
            <a:pPr marL="342900" indent="-342900">
              <a:buFont typeface="Arial" panose="020B0604020202020204" pitchFamily="34" charset="0"/>
              <a:buChar char="•"/>
            </a:pPr>
            <a:r>
              <a:rPr lang="en-GB" dirty="0">
                <a:solidFill>
                  <a:srgbClr val="0E345B"/>
                </a:solidFill>
              </a:rPr>
              <a:t>Still being trialled – subject to change!</a:t>
            </a:r>
          </a:p>
          <a:p>
            <a:pPr marL="342900" indent="-342900">
              <a:buFont typeface="Arial" panose="020B0604020202020204" pitchFamily="34" charset="0"/>
              <a:buChar char="•"/>
            </a:pPr>
            <a:r>
              <a:rPr lang="en-GB" dirty="0">
                <a:solidFill>
                  <a:srgbClr val="0E345B"/>
                </a:solidFill>
              </a:rPr>
              <a:t>Available for some competitions</a:t>
            </a:r>
          </a:p>
          <a:p>
            <a:pPr marL="800100" lvl="1" indent="-342900">
              <a:buFont typeface="Arial" panose="020B0604020202020204" pitchFamily="34" charset="0"/>
              <a:buChar char="•"/>
            </a:pPr>
            <a:r>
              <a:rPr lang="en-GB" dirty="0">
                <a:solidFill>
                  <a:srgbClr val="0E345B"/>
                </a:solidFill>
              </a:rPr>
              <a:t>Currently determined by British Rowing</a:t>
            </a:r>
          </a:p>
          <a:p>
            <a:pPr marL="800100" lvl="1" indent="-342900">
              <a:buFont typeface="Arial" panose="020B0604020202020204" pitchFamily="34" charset="0"/>
              <a:buChar char="•"/>
            </a:pPr>
            <a:r>
              <a:rPr lang="en-GB" dirty="0">
                <a:solidFill>
                  <a:srgbClr val="0E345B"/>
                </a:solidFill>
              </a:rPr>
              <a:t>Email </a:t>
            </a:r>
            <a:r>
              <a:rPr lang="en-GB" dirty="0">
                <a:solidFill>
                  <a:srgbClr val="0E345B"/>
                </a:solidFill>
                <a:hlinkClick r:id="rId2"/>
              </a:rPr>
              <a:t>competitions@britishrowing.org</a:t>
            </a:r>
            <a:r>
              <a:rPr lang="en-GB" dirty="0">
                <a:solidFill>
                  <a:srgbClr val="0E345B"/>
                </a:solidFill>
              </a:rPr>
              <a:t> if your competition would like to use them</a:t>
            </a:r>
          </a:p>
          <a:p>
            <a:pPr marL="342900" indent="-342900">
              <a:buFont typeface="Arial" panose="020B0604020202020204" pitchFamily="34" charset="0"/>
              <a:buChar char="•"/>
            </a:pPr>
            <a:r>
              <a:rPr lang="en-GB" dirty="0">
                <a:solidFill>
                  <a:srgbClr val="0E345B"/>
                </a:solidFill>
              </a:rPr>
              <a:t>Insurance for the day </a:t>
            </a:r>
          </a:p>
          <a:p>
            <a:pPr marL="800100" lvl="1" indent="-342900">
              <a:buFont typeface="Arial" panose="020B0604020202020204" pitchFamily="34" charset="0"/>
              <a:buChar char="•"/>
            </a:pPr>
            <a:r>
              <a:rPr lang="en-GB" dirty="0">
                <a:solidFill>
                  <a:srgbClr val="0E345B"/>
                </a:solidFill>
              </a:rPr>
              <a:t>not personal accident cover or for training</a:t>
            </a:r>
          </a:p>
          <a:p>
            <a:pPr marL="342900" indent="-342900">
              <a:buFont typeface="Arial" panose="020B0604020202020204" pitchFamily="34" charset="0"/>
              <a:buChar char="•"/>
            </a:pPr>
            <a:r>
              <a:rPr lang="en-GB" dirty="0">
                <a:solidFill>
                  <a:srgbClr val="0E345B"/>
                </a:solidFill>
              </a:rPr>
              <a:t>Still has a photo on it</a:t>
            </a:r>
          </a:p>
          <a:p>
            <a:pPr marL="342900" indent="-342900">
              <a:buFont typeface="Arial" panose="020B0604020202020204" pitchFamily="34" charset="0"/>
              <a:buChar char="•"/>
            </a:pPr>
            <a:r>
              <a:rPr lang="en-GB" dirty="0">
                <a:solidFill>
                  <a:srgbClr val="0E345B"/>
                </a:solidFill>
              </a:rPr>
              <a:t>Available to be stored in your digital wallet</a:t>
            </a:r>
          </a:p>
          <a:p>
            <a:pPr marL="342900" indent="-342900">
              <a:buFont typeface="Arial" panose="020B0604020202020204" pitchFamily="34" charset="0"/>
              <a:buChar char="•"/>
            </a:pPr>
            <a:r>
              <a:rPr lang="en-GB" dirty="0">
                <a:solidFill>
                  <a:srgbClr val="0E345B"/>
                </a:solidFill>
              </a:rPr>
              <a:t>£15 for 1</a:t>
            </a:r>
            <a:r>
              <a:rPr lang="en-GB" baseline="30000" dirty="0">
                <a:solidFill>
                  <a:srgbClr val="0E345B"/>
                </a:solidFill>
              </a:rPr>
              <a:t>st</a:t>
            </a:r>
            <a:r>
              <a:rPr lang="en-GB" dirty="0">
                <a:solidFill>
                  <a:srgbClr val="0E345B"/>
                </a:solidFill>
              </a:rPr>
              <a:t> ticket, £10 for subsequent tickets (per competition day)</a:t>
            </a:r>
          </a:p>
        </p:txBody>
      </p:sp>
    </p:spTree>
    <p:extLst>
      <p:ext uri="{BB962C8B-B14F-4D97-AF65-F5344CB8AC3E}">
        <p14:creationId xmlns:p14="http://schemas.microsoft.com/office/powerpoint/2010/main" val="3405465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Welfare Officer</a:t>
            </a:r>
          </a:p>
        </p:txBody>
      </p:sp>
      <p:sp>
        <p:nvSpPr>
          <p:cNvPr id="4" name="Content Placeholder 3"/>
          <p:cNvSpPr>
            <a:spLocks noGrp="1"/>
          </p:cNvSpPr>
          <p:nvPr>
            <p:ph sz="half" idx="2"/>
          </p:nvPr>
        </p:nvSpPr>
        <p:spPr/>
        <p:txBody>
          <a:bodyPr numCol="1"/>
          <a:lstStyle/>
          <a:p>
            <a:pPr marL="342900" indent="-342900">
              <a:buFont typeface="Arial" panose="020B0604020202020204" pitchFamily="34" charset="0"/>
              <a:buChar char="•"/>
            </a:pPr>
            <a:r>
              <a:rPr lang="en-GB" dirty="0">
                <a:solidFill>
                  <a:srgbClr val="FF0000"/>
                </a:solidFill>
              </a:rPr>
              <a:t>5-2-2  Welfare Officer</a:t>
            </a:r>
          </a:p>
          <a:p>
            <a:pPr lvl="1"/>
            <a:r>
              <a:rPr lang="en-GB" dirty="0">
                <a:solidFill>
                  <a:srgbClr val="FF0000"/>
                </a:solidFill>
              </a:rPr>
              <a:t>Before a competition the Organising Committee shall appoint a Welfare Officer, who shall become a member of the Organising Committee and who is responsible for producing appropriate Welfare Plans for the competition</a:t>
            </a:r>
          </a:p>
          <a:p>
            <a:pPr marL="342900" indent="-342900">
              <a:buFont typeface="Arial" panose="020B0604020202020204" pitchFamily="34" charset="0"/>
              <a:buChar char="•"/>
            </a:pPr>
            <a:r>
              <a:rPr lang="en-GB" dirty="0">
                <a:solidFill>
                  <a:schemeClr val="tx2"/>
                </a:solidFill>
              </a:rPr>
              <a:t>5-2-4 Safety Instructions</a:t>
            </a:r>
          </a:p>
          <a:p>
            <a:pPr lvl="1"/>
            <a:r>
              <a:rPr lang="en-GB" dirty="0">
                <a:solidFill>
                  <a:schemeClr val="tx2"/>
                </a:solidFill>
              </a:rPr>
              <a:t>The Organising Committee in consultation with the Race Committee Chair, the Safety Adviser </a:t>
            </a:r>
            <a:r>
              <a:rPr lang="en-GB" dirty="0">
                <a:solidFill>
                  <a:srgbClr val="FF0000"/>
                </a:solidFill>
              </a:rPr>
              <a:t>and the Welfare Officer </a:t>
            </a:r>
            <a:r>
              <a:rPr lang="en-GB" dirty="0">
                <a:solidFill>
                  <a:schemeClr val="tx2"/>
                </a:solidFill>
              </a:rPr>
              <a:t>shall develop …</a:t>
            </a:r>
          </a:p>
          <a:p>
            <a:pPr lvl="1"/>
            <a:r>
              <a:rPr lang="en-GB" dirty="0">
                <a:solidFill>
                  <a:schemeClr val="tx2"/>
                </a:solidFill>
              </a:rPr>
              <a:t>	• </a:t>
            </a:r>
            <a:r>
              <a:rPr lang="en-GB" dirty="0">
                <a:solidFill>
                  <a:srgbClr val="FF0000"/>
                </a:solidFill>
              </a:rPr>
              <a:t>welfare plan and how to summon help if required</a:t>
            </a:r>
          </a:p>
          <a:p>
            <a:pPr marL="342900" indent="-342900">
              <a:buFont typeface="Arial" panose="020B0604020202020204" pitchFamily="34" charset="0"/>
              <a:buChar char="•"/>
            </a:pPr>
            <a:r>
              <a:rPr lang="en-GB" b="0" i="1" dirty="0"/>
              <a:t>Makes it clear the responsibility of the Welfare Officer</a:t>
            </a:r>
          </a:p>
          <a:p>
            <a:pPr marL="800100" lvl="1" indent="-342900">
              <a:buFont typeface="Arial" panose="020B0604020202020204" pitchFamily="34" charset="0"/>
              <a:buChar char="•"/>
            </a:pPr>
            <a:r>
              <a:rPr lang="en-GB" i="1" dirty="0"/>
              <a:t>No changes to best practice</a:t>
            </a:r>
          </a:p>
          <a:p>
            <a:endParaRPr lang="en-GB" dirty="0"/>
          </a:p>
        </p:txBody>
      </p:sp>
    </p:spTree>
    <p:extLst>
      <p:ext uri="{BB962C8B-B14F-4D97-AF65-F5344CB8AC3E}">
        <p14:creationId xmlns:p14="http://schemas.microsoft.com/office/powerpoint/2010/main" val="53156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Control Commission</a:t>
            </a:r>
          </a:p>
        </p:txBody>
      </p:sp>
      <p:sp>
        <p:nvSpPr>
          <p:cNvPr id="4" name="Content Placeholder 3"/>
          <p:cNvSpPr>
            <a:spLocks noGrp="1"/>
          </p:cNvSpPr>
          <p:nvPr>
            <p:ph sz="half" idx="2"/>
          </p:nvPr>
        </p:nvSpPr>
        <p:spPr/>
        <p:txBody>
          <a:bodyPr numCol="1"/>
          <a:lstStyle/>
          <a:p>
            <a:pPr marL="342900" indent="-342900">
              <a:buFont typeface="Arial" panose="020B0604020202020204" pitchFamily="34" charset="0"/>
              <a:buChar char="•"/>
            </a:pPr>
            <a:r>
              <a:rPr lang="en-GB" dirty="0"/>
              <a:t>6-1-5 Additional Officials</a:t>
            </a:r>
          </a:p>
          <a:p>
            <a:pPr marL="914400" lvl="1" indent="-457200">
              <a:buFont typeface="+mj-lt"/>
              <a:buAutoNum type="alphaLcPeriod"/>
            </a:pPr>
            <a:r>
              <a:rPr lang="en-GB" dirty="0"/>
              <a:t> </a:t>
            </a:r>
            <a:r>
              <a:rPr lang="en-GB" b="1" dirty="0"/>
              <a:t>Control Commission. </a:t>
            </a:r>
            <a:r>
              <a:rPr lang="en-GB" dirty="0"/>
              <a:t> A team of officials who </a:t>
            </a:r>
            <a:r>
              <a:rPr lang="en-GB" dirty="0">
                <a:solidFill>
                  <a:srgbClr val="FF0000"/>
                </a:solidFill>
              </a:rPr>
              <a:t>may</a:t>
            </a:r>
            <a:r>
              <a:rPr lang="en-GB" dirty="0"/>
              <a:t> check that the provisions of the rules on equipment …</a:t>
            </a:r>
            <a:endParaRPr lang="en-GB" b="0" i="1" dirty="0"/>
          </a:p>
          <a:p>
            <a:pPr marL="342900" indent="-342900">
              <a:buFont typeface="Arial" panose="020B0604020202020204" pitchFamily="34" charset="0"/>
              <a:buChar char="•"/>
            </a:pPr>
            <a:r>
              <a:rPr lang="en-GB" sz="1800" dirty="0">
                <a:effectLst/>
                <a:latin typeface="Gill Sans MT" panose="020B0502020104020203" pitchFamily="34" charset="0"/>
                <a:ea typeface="Gill Sans"/>
                <a:cs typeface="Gill Sans"/>
              </a:rPr>
              <a:t>7-2-2	Duties of the Control Commission</a:t>
            </a:r>
          </a:p>
          <a:p>
            <a:pPr marL="800100" lvl="1" indent="-342900">
              <a:buFont typeface="Arial" panose="020B0604020202020204" pitchFamily="34" charset="0"/>
              <a:buChar char="•"/>
            </a:pPr>
            <a:r>
              <a:rPr lang="en-GB" sz="1800" b="0" dirty="0">
                <a:effectLst/>
                <a:latin typeface="Gill Sans MT" panose="020B0502020104020203" pitchFamily="34" charset="0"/>
                <a:ea typeface="Gill Sans"/>
                <a:cs typeface="Gill Sans"/>
              </a:rPr>
              <a:t>The Control Commission shall supervise the crew boating areas </a:t>
            </a:r>
            <a:r>
              <a:rPr lang="en-GB" sz="1800" b="0" dirty="0">
                <a:solidFill>
                  <a:srgbClr val="FF0000"/>
                </a:solidFill>
                <a:effectLst/>
                <a:latin typeface="Gill Sans MT" panose="020B0502020104020203" pitchFamily="34" charset="0"/>
                <a:ea typeface="Gill Sans"/>
                <a:cs typeface="Gill Sans"/>
              </a:rPr>
              <a:t>and may </a:t>
            </a:r>
            <a:r>
              <a:rPr lang="en-GB" sz="1800" b="0" dirty="0">
                <a:effectLst/>
                <a:latin typeface="Gill Sans MT" panose="020B0502020104020203" pitchFamily="34" charset="0"/>
                <a:ea typeface="Gill Sans"/>
                <a:cs typeface="Gill Sans"/>
              </a:rPr>
              <a:t>check that all relevant rules pertaining to crew composition and equipment are being observed.</a:t>
            </a:r>
          </a:p>
          <a:p>
            <a:pPr marL="342900" indent="-342900">
              <a:buFont typeface="Arial" panose="020B0604020202020204" pitchFamily="34" charset="0"/>
              <a:buChar char="•"/>
            </a:pPr>
            <a:r>
              <a:rPr lang="en-GB" sz="1800" b="0" i="1" dirty="0">
                <a:effectLst/>
                <a:latin typeface="Gill Sans MT" panose="020B0502020104020203" pitchFamily="34" charset="0"/>
                <a:ea typeface="Gill Sans"/>
                <a:cs typeface="Gill Sans"/>
              </a:rPr>
              <a:t>Clarifies that the Control Commission don’t do a 100% check.</a:t>
            </a:r>
            <a:endParaRPr lang="en-GB" sz="1800" b="0" i="1" dirty="0"/>
          </a:p>
          <a:p>
            <a:pPr marL="342900" indent="-342900">
              <a:buFont typeface="Arial" panose="020B0604020202020204" pitchFamily="34" charset="0"/>
              <a:buChar char="•"/>
            </a:pPr>
            <a:endParaRPr lang="en-GB" sz="1800" dirty="0">
              <a:effectLst/>
              <a:latin typeface="Gill Sans MT" panose="020B0502020104020203" pitchFamily="34" charset="0"/>
              <a:ea typeface="Gill Sans"/>
              <a:cs typeface="Gill Sans"/>
            </a:endParaRPr>
          </a:p>
          <a:p>
            <a:pPr marL="342900" indent="-342900">
              <a:buFont typeface="Arial" panose="020B0604020202020204" pitchFamily="34" charset="0"/>
              <a:buChar char="•"/>
            </a:pPr>
            <a:r>
              <a:rPr lang="en-GB" sz="1800" dirty="0">
                <a:effectLst/>
                <a:latin typeface="Gill Sans MT" panose="020B0502020104020203" pitchFamily="34" charset="0"/>
                <a:ea typeface="Gill Sans"/>
                <a:cs typeface="Gill Sans"/>
              </a:rPr>
              <a:t>Appendix B – Essential Equipment for Control Commission</a:t>
            </a:r>
          </a:p>
          <a:p>
            <a:pPr marL="800100" lvl="1" indent="-342900">
              <a:buFont typeface="Arial" panose="020B0604020202020204" pitchFamily="34" charset="0"/>
              <a:buChar char="•"/>
            </a:pPr>
            <a:r>
              <a:rPr lang="en-GB" sz="1800" i="1" dirty="0">
                <a:effectLst/>
                <a:latin typeface="Gill Sans MT" panose="020B0502020104020203" pitchFamily="34" charset="0"/>
                <a:ea typeface="Gill Sans"/>
                <a:cs typeface="Gill Sans"/>
              </a:rPr>
              <a:t>Removed requirement to provide deadweight for coxes.</a:t>
            </a:r>
          </a:p>
          <a:p>
            <a:pPr marL="800100" lvl="1" indent="-342900">
              <a:buFont typeface="Arial" panose="020B0604020202020204" pitchFamily="34" charset="0"/>
              <a:buChar char="•"/>
            </a:pPr>
            <a:r>
              <a:rPr lang="en-GB" sz="1800" i="1" dirty="0">
                <a:effectLst/>
                <a:latin typeface="Gill Sans MT" panose="020B0502020104020203" pitchFamily="34" charset="0"/>
                <a:ea typeface="Gill Sans"/>
                <a:cs typeface="Gill Sans"/>
              </a:rPr>
              <a:t>Coxes need to provide their own deadweight.</a:t>
            </a:r>
          </a:p>
        </p:txBody>
      </p:sp>
    </p:spTree>
    <p:extLst>
      <p:ext uri="{BB962C8B-B14F-4D97-AF65-F5344CB8AC3E}">
        <p14:creationId xmlns:p14="http://schemas.microsoft.com/office/powerpoint/2010/main" val="460728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Crew Composition</a:t>
            </a:r>
          </a:p>
        </p:txBody>
      </p:sp>
      <p:sp>
        <p:nvSpPr>
          <p:cNvPr id="4" name="Content Placeholder 3"/>
          <p:cNvSpPr>
            <a:spLocks noGrp="1"/>
          </p:cNvSpPr>
          <p:nvPr>
            <p:ph sz="half" idx="2"/>
          </p:nvPr>
        </p:nvSpPr>
        <p:spPr/>
        <p:txBody>
          <a:bodyPr numCol="1"/>
          <a:lstStyle/>
          <a:p>
            <a:pPr marL="342900" indent="-342900">
              <a:buFont typeface="Arial" panose="020B0604020202020204" pitchFamily="34" charset="0"/>
              <a:buChar char="•"/>
            </a:pPr>
            <a:r>
              <a:rPr lang="en-GB" dirty="0"/>
              <a:t>7-2-4 Crew Composition</a:t>
            </a:r>
          </a:p>
          <a:p>
            <a:pPr marL="914400" lvl="1" indent="-457200">
              <a:buFont typeface="+mj-lt"/>
              <a:buAutoNum type="alphaLcPeriod" startAt="2"/>
            </a:pPr>
            <a:r>
              <a:rPr lang="en-GB" b="0" i="0" dirty="0">
                <a:solidFill>
                  <a:srgbClr val="0E345B"/>
                </a:solidFill>
                <a:effectLst/>
                <a:latin typeface="Gill Sans MT" panose="020B0502020104020203" pitchFamily="34" charset="0"/>
              </a:rPr>
              <a:t>All the rowing members of a crew, and the cox, may be substituted until the official close of entries. </a:t>
            </a:r>
            <a:r>
              <a:rPr lang="en-GB" b="0" i="0" dirty="0">
                <a:solidFill>
                  <a:srgbClr val="FF0000"/>
                </a:solidFill>
                <a:effectLst/>
                <a:latin typeface="Gill Sans MT" panose="020B0502020104020203" pitchFamily="34" charset="0"/>
              </a:rPr>
              <a:t>Thereafter, until the first race of the crew in the competition has started</a:t>
            </a:r>
            <a:r>
              <a:rPr lang="en-GB" b="0" i="0" dirty="0">
                <a:solidFill>
                  <a:srgbClr val="0E345B"/>
                </a:solidFill>
                <a:effectLst/>
                <a:latin typeface="Gill Sans MT" panose="020B0502020104020203" pitchFamily="34" charset="0"/>
              </a:rPr>
              <a:t>, up to half of the rowing members of a crew and the cox may be substituted.  …</a:t>
            </a:r>
          </a:p>
          <a:p>
            <a:pPr marL="914400" lvl="1" indent="-457200">
              <a:buFont typeface="+mj-lt"/>
              <a:buAutoNum type="alphaLcPeriod" startAt="2"/>
            </a:pPr>
            <a:r>
              <a:rPr lang="en-GB" b="0" i="0" dirty="0">
                <a:solidFill>
                  <a:srgbClr val="FF0000"/>
                </a:solidFill>
                <a:effectLst/>
                <a:latin typeface="Gill Sans MT" panose="020B0502020104020203" pitchFamily="34" charset="0"/>
              </a:rPr>
              <a:t>Any further substitutions after the official close of entries additional to those allowed under Rule 7-2-4b will only be permitted on the basis of medical …</a:t>
            </a:r>
          </a:p>
          <a:p>
            <a:pPr marL="342900" indent="-342900">
              <a:buFont typeface="Arial" panose="020B0604020202020204" pitchFamily="34" charset="0"/>
              <a:buChar char="•"/>
            </a:pPr>
            <a:endParaRPr lang="en-GB" b="0" i="1" dirty="0">
              <a:solidFill>
                <a:srgbClr val="0E345B"/>
              </a:solidFill>
            </a:endParaRPr>
          </a:p>
          <a:p>
            <a:pPr marL="342900" indent="-342900">
              <a:buFont typeface="Arial" panose="020B0604020202020204" pitchFamily="34" charset="0"/>
              <a:buChar char="•"/>
            </a:pPr>
            <a:r>
              <a:rPr lang="en-GB" b="0" i="1" dirty="0">
                <a:solidFill>
                  <a:srgbClr val="0E345B"/>
                </a:solidFill>
              </a:rPr>
              <a:t>Clarification when the medical substitution rule starts.</a:t>
            </a:r>
          </a:p>
        </p:txBody>
      </p:sp>
    </p:spTree>
    <p:extLst>
      <p:ext uri="{BB962C8B-B14F-4D97-AF65-F5344CB8AC3E}">
        <p14:creationId xmlns:p14="http://schemas.microsoft.com/office/powerpoint/2010/main" val="1464631461"/>
      </p:ext>
    </p:extLst>
  </p:cSld>
  <p:clrMapOvr>
    <a:masterClrMapping/>
  </p:clrMapOvr>
</p:sld>
</file>

<file path=ppt/theme/theme1.xml><?xml version="1.0" encoding="utf-8"?>
<a:theme xmlns:a="http://schemas.openxmlformats.org/drawingml/2006/main" name="Custom Design">
  <a:themeElements>
    <a:clrScheme name="Custom 1">
      <a:dk1>
        <a:srgbClr val="000000"/>
      </a:dk1>
      <a:lt1>
        <a:srgbClr val="FFFFFF"/>
      </a:lt1>
      <a:dk2>
        <a:srgbClr val="0E345B"/>
      </a:dk2>
      <a:lt2>
        <a:srgbClr val="D8D8D8"/>
      </a:lt2>
      <a:accent1>
        <a:srgbClr val="0066B3"/>
      </a:accent1>
      <a:accent2>
        <a:srgbClr val="86C3F7"/>
      </a:accent2>
      <a:accent3>
        <a:srgbClr val="A5A5A5"/>
      </a:accent3>
      <a:accent4>
        <a:srgbClr val="DB2B27"/>
      </a:accent4>
      <a:accent5>
        <a:srgbClr val="55B9E9"/>
      </a:accent5>
      <a:accent6>
        <a:srgbClr val="56A1B7"/>
      </a:accent6>
      <a:hlink>
        <a:srgbClr val="0563C1"/>
      </a:hlink>
      <a:folHlink>
        <a:srgbClr val="954F72"/>
      </a:folHlink>
    </a:clrScheme>
    <a:fontScheme name="Custom 2">
      <a:majorFont>
        <a:latin typeface="Francois On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a:lstStyle>
        <a:defPPr algn="r">
          <a:defRPr sz="1200" dirty="0" smtClean="0">
            <a:latin typeface="Gill Sans MT" charset="0"/>
            <a:ea typeface="Gill Sans MT" charset="0"/>
            <a:cs typeface="Gill Sans MT" charset="0"/>
          </a:defRPr>
        </a:defPPr>
      </a:lstStyle>
    </a:txDef>
  </a:objectDefaults>
  <a:extraClrSchemeLst/>
  <a:extLst>
    <a:ext uri="{05A4C25C-085E-4340-85A3-A5531E510DB2}">
      <thm15:themeFamily xmlns:thm15="http://schemas.microsoft.com/office/thememl/2012/main" name="Widescreen Powerpoint Template.potx" id="{C8A4B2E2-143A-4710-AFA3-7FDC53D7C43B}" vid="{2FBF6291-F9D7-4128-9CBB-D3580A7D47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Widescreen Powerpoint Template</Template>
  <TotalTime>404</TotalTime>
  <Words>951</Words>
  <Application>Microsoft Macintosh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Francois One</vt:lpstr>
      <vt:lpstr>Gill Sans MT</vt:lpstr>
      <vt:lpstr>Segoe UI</vt:lpstr>
      <vt:lpstr>Custom Design</vt:lpstr>
      <vt:lpstr>2024 Rules of Racing</vt:lpstr>
      <vt:lpstr>Introduction</vt:lpstr>
      <vt:lpstr>Unsporting behaviour </vt:lpstr>
      <vt:lpstr>Classification of Events </vt:lpstr>
      <vt:lpstr>Membership Cards </vt:lpstr>
      <vt:lpstr>Day Tickets</vt:lpstr>
      <vt:lpstr>Welfare Officer</vt:lpstr>
      <vt:lpstr>Control Commission</vt:lpstr>
      <vt:lpstr>Crew Composition</vt:lpstr>
      <vt:lpstr>Starting side-by-side Races</vt:lpstr>
      <vt:lpstr>Umpire’s Decisions</vt:lpstr>
      <vt:lpstr>Definitions</vt:lpstr>
      <vt:lpstr>Offshore and Beach Sprints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Joanna Cotgrove</cp:lastModifiedBy>
  <cp:revision>50</cp:revision>
  <cp:lastPrinted>2018-06-27T12:46:07Z</cp:lastPrinted>
  <dcterms:created xsi:type="dcterms:W3CDTF">2018-06-25T15:53:47Z</dcterms:created>
  <dcterms:modified xsi:type="dcterms:W3CDTF">2024-02-20T22:18:00Z</dcterms:modified>
</cp:coreProperties>
</file>